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embeddings/oleObject1.bin" ContentType="application/vnd.openxmlformats-officedocument.oleObject"/>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56" r:id="rId2"/>
    <p:sldId id="257" r:id="rId3"/>
    <p:sldId id="302" r:id="rId4"/>
    <p:sldId id="303" r:id="rId5"/>
    <p:sldId id="260" r:id="rId6"/>
    <p:sldId id="305" r:id="rId7"/>
    <p:sldId id="307" r:id="rId8"/>
    <p:sldId id="306" r:id="rId9"/>
    <p:sldId id="308" r:id="rId10"/>
    <p:sldId id="310" r:id="rId11"/>
    <p:sldId id="309" r:id="rId12"/>
    <p:sldId id="311" r:id="rId13"/>
    <p:sldId id="312" r:id="rId14"/>
    <p:sldId id="300" r:id="rId15"/>
    <p:sldId id="314" r:id="rId16"/>
  </p:sldIdLst>
  <p:sldSz cx="9144000" cy="5143500" type="screen16x9"/>
  <p:notesSz cx="6858000" cy="9144000"/>
  <p:custDataLst>
    <p:tags r:id="rId19"/>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
          <p15:clr>
            <a:srgbClr val="A4A3A4"/>
          </p15:clr>
        </p15:guide>
        <p15:guide id="2" pos="2880">
          <p15:clr>
            <a:srgbClr val="A4A3A4"/>
          </p15:clr>
        </p15:guide>
        <p15:guide id="3" orient="horz" pos="2119">
          <p15:clr>
            <a:srgbClr val="A4A3A4"/>
          </p15:clr>
        </p15:guide>
        <p15:guide id="4" pos="90">
          <p15:clr>
            <a:srgbClr val="A4A3A4"/>
          </p15:clr>
        </p15:guide>
        <p15:guide id="5" pos="2109">
          <p15:clr>
            <a:srgbClr val="A4A3A4"/>
          </p15:clr>
        </p15:guide>
        <p15:guide id="6" orient="horz" pos="2663">
          <p15:clr>
            <a:srgbClr val="A4A3A4"/>
          </p15:clr>
        </p15:guide>
        <p15:guide id="7" pos="5670">
          <p15:clr>
            <a:srgbClr val="A4A3A4"/>
          </p15:clr>
        </p15:guide>
        <p15:guide id="8"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C4E"/>
    <a:srgbClr val="F2F2F2"/>
    <a:srgbClr val="212834"/>
    <a:srgbClr val="3B2213"/>
    <a:srgbClr val="FEDA5B"/>
    <a:srgbClr val="FEE600"/>
    <a:srgbClr val="464646"/>
    <a:srgbClr val="72BEA0"/>
    <a:srgbClr val="70B4B7"/>
    <a:srgbClr val="C75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91142" autoAdjust="0"/>
  </p:normalViewPr>
  <p:slideViewPr>
    <p:cSldViewPr snapToGrid="0" showGuides="1">
      <p:cViewPr varScale="1">
        <p:scale>
          <a:sx n="105" d="100"/>
          <a:sy n="105" d="100"/>
        </p:scale>
        <p:origin x="924" y="102"/>
      </p:cViewPr>
      <p:guideLst>
        <p:guide orient="horz" pos="55"/>
        <p:guide pos="2880"/>
        <p:guide orient="horz" pos="2119"/>
        <p:guide pos="90"/>
        <p:guide pos="2109"/>
        <p:guide orient="horz" pos="2663"/>
        <p:guide pos="5670"/>
        <p:guide orient="horz" pos="1620"/>
      </p:guideLst>
    </p:cSldViewPr>
  </p:slideViewPr>
  <p:notesTextViewPr>
    <p:cViewPr>
      <p:scale>
        <a:sx n="1" d="1"/>
        <a:sy n="1" d="1"/>
      </p:scale>
      <p:origin x="0" y="0"/>
    </p:cViewPr>
  </p:notesTextViewPr>
  <p:notesViewPr>
    <p:cSldViewPr snapToGrid="0">
      <p:cViewPr varScale="1">
        <p:scale>
          <a:sx n="65" d="100"/>
          <a:sy n="65" d="100"/>
        </p:scale>
        <p:origin x="2174" y="43"/>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tags" Target="tags/tag1.xml"/><Relationship Id="rId2" Type="http://schemas.openxmlformats.org/officeDocument/2006/relationships/slide" Target="slides/slide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885A-1B81-4E7F-B793-12A31F916A32}" type="datetimeFigureOut">
              <a:rPr lang="zh-CN" altLang="en-US" smtClean="0"/>
              <a:t>2025-02-22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0C853-DC6C-4924-B1F2-08CE44BD350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7FC2F-FDF9-4A3A-8E00-C9FCC9B036D8}" type="datetimeFigureOut">
              <a:rPr lang="zh-CN" altLang="en-US" smtClean="0"/>
              <a:t>2025-02-22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6C439-5B31-42A4-9D65-F2D199E8886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9D91E25-9CE8-4AFD-B4D8-4BFE903D8EB4}" type="datetimeFigureOut">
              <a:rPr lang="zh-CN" altLang="en-US" smtClean="0"/>
              <a:t>2025-02-22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9D91E25-9CE8-4AFD-B4D8-4BFE903D8EB4}" type="datetimeFigureOut">
              <a:rPr lang="zh-CN" altLang="en-US" smtClean="0"/>
              <a:t>2025-02-22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D91E25-9CE8-4AFD-B4D8-4BFE903D8EB4}" type="datetimeFigureOut">
              <a:rPr lang="zh-CN" altLang="en-US" smtClean="0"/>
              <a:t>2025-02-22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9D91E25-9CE8-4AFD-B4D8-4BFE903D8EB4}" type="datetimeFigureOut">
              <a:rPr lang="zh-CN" altLang="en-US" smtClean="0"/>
              <a:t>2025-02-22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9D91E25-9CE8-4AFD-B4D8-4BFE903D8EB4}" type="datetimeFigureOut">
              <a:rPr lang="zh-CN" altLang="en-US" smtClean="0"/>
              <a:t>2025-02-22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9D91E25-9CE8-4AFD-B4D8-4BFE903D8EB4}" type="datetimeFigureOut">
              <a:rPr lang="zh-CN" altLang="en-US" smtClean="0"/>
              <a:t>2025-02-22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9D91E25-9CE8-4AFD-B4D8-4BFE903D8EB4}" type="datetimeFigureOut">
              <a:rPr lang="zh-CN" altLang="en-US" smtClean="0"/>
              <a:t>2025-02-22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Picture Placeholder 7"/>
          <p:cNvSpPr>
            <a:spLocks noGrp="1"/>
          </p:cNvSpPr>
          <p:nvPr>
            <p:ph type="pic" sz="quarter" idx="15"/>
          </p:nvPr>
        </p:nvSpPr>
        <p:spPr>
          <a:xfrm>
            <a:off x="6947804" y="2440221"/>
            <a:ext cx="2000251" cy="2405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6" name="Picture Placeholder 7"/>
          <p:cNvSpPr>
            <a:spLocks noGrp="1"/>
          </p:cNvSpPr>
          <p:nvPr>
            <p:ph type="pic" sz="quarter" idx="16"/>
          </p:nvPr>
        </p:nvSpPr>
        <p:spPr>
          <a:xfrm>
            <a:off x="6947805" y="1232722"/>
            <a:ext cx="2000251" cy="1085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Picture Placeholder 7"/>
          <p:cNvSpPr>
            <a:spLocks noGrp="1"/>
          </p:cNvSpPr>
          <p:nvPr>
            <p:ph type="pic" sz="quarter" idx="17"/>
          </p:nvPr>
        </p:nvSpPr>
        <p:spPr>
          <a:xfrm>
            <a:off x="4816928" y="1232722"/>
            <a:ext cx="2000251" cy="2405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8" name="Picture Placeholder 7"/>
          <p:cNvSpPr>
            <a:spLocks noGrp="1"/>
          </p:cNvSpPr>
          <p:nvPr>
            <p:ph type="pic" sz="quarter" idx="18"/>
          </p:nvPr>
        </p:nvSpPr>
        <p:spPr>
          <a:xfrm>
            <a:off x="4816928" y="3759568"/>
            <a:ext cx="2000251" cy="1085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7" name="Picture Placeholder 7"/>
          <p:cNvSpPr>
            <a:spLocks noGrp="1"/>
          </p:cNvSpPr>
          <p:nvPr>
            <p:ph type="pic" sz="quarter" idx="17"/>
          </p:nvPr>
        </p:nvSpPr>
        <p:spPr>
          <a:xfrm>
            <a:off x="134396" y="921223"/>
            <a:ext cx="2980593" cy="2022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3114989" y="921223"/>
            <a:ext cx="5894615" cy="2022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4" name="Picture Placeholder 7"/>
          <p:cNvSpPr>
            <a:spLocks noGrp="1"/>
          </p:cNvSpPr>
          <p:nvPr>
            <p:ph type="pic" sz="quarter" idx="14"/>
          </p:nvPr>
        </p:nvSpPr>
        <p:spPr>
          <a:xfrm>
            <a:off x="0" y="1388880"/>
            <a:ext cx="2987040" cy="16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Picture Placeholder 7"/>
          <p:cNvSpPr>
            <a:spLocks noGrp="1"/>
          </p:cNvSpPr>
          <p:nvPr>
            <p:ph type="pic" sz="quarter" idx="15"/>
          </p:nvPr>
        </p:nvSpPr>
        <p:spPr>
          <a:xfrm>
            <a:off x="3078480" y="1388880"/>
            <a:ext cx="2987040" cy="16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6" name="Picture Placeholder 7"/>
          <p:cNvSpPr>
            <a:spLocks noGrp="1"/>
          </p:cNvSpPr>
          <p:nvPr>
            <p:ph type="pic" sz="quarter" idx="16"/>
          </p:nvPr>
        </p:nvSpPr>
        <p:spPr>
          <a:xfrm>
            <a:off x="6156960" y="1388880"/>
            <a:ext cx="2987040" cy="16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Picture Placeholder 7"/>
          <p:cNvSpPr>
            <a:spLocks noGrp="1"/>
          </p:cNvSpPr>
          <p:nvPr>
            <p:ph type="pic" sz="quarter" idx="16"/>
          </p:nvPr>
        </p:nvSpPr>
        <p:spPr>
          <a:xfrm>
            <a:off x="188941" y="3071520"/>
            <a:ext cx="2227684" cy="142108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8" name="Picture Placeholder 7"/>
          <p:cNvSpPr>
            <a:spLocks noGrp="1"/>
          </p:cNvSpPr>
          <p:nvPr>
            <p:ph type="pic" sz="quarter" idx="18"/>
          </p:nvPr>
        </p:nvSpPr>
        <p:spPr>
          <a:xfrm>
            <a:off x="188942" y="1466655"/>
            <a:ext cx="2227684" cy="142108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Picture Placeholder 7"/>
          <p:cNvSpPr>
            <a:spLocks noGrp="1"/>
          </p:cNvSpPr>
          <p:nvPr>
            <p:ph type="pic" sz="quarter" idx="19"/>
          </p:nvPr>
        </p:nvSpPr>
        <p:spPr>
          <a:xfrm>
            <a:off x="4658304" y="3071520"/>
            <a:ext cx="2227684" cy="142108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 name="Picture Placeholder 7"/>
          <p:cNvSpPr>
            <a:spLocks noGrp="1"/>
          </p:cNvSpPr>
          <p:nvPr>
            <p:ph type="pic" sz="quarter" idx="20"/>
          </p:nvPr>
        </p:nvSpPr>
        <p:spPr>
          <a:xfrm>
            <a:off x="4658305" y="1466655"/>
            <a:ext cx="2227684" cy="142108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2537924" y="1466655"/>
            <a:ext cx="1978090" cy="1421081"/>
          </a:xfrm>
          <a:prstGeom prst="rect">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2537924" y="3071520"/>
            <a:ext cx="1978090" cy="1421081"/>
          </a:xfrm>
          <a:prstGeom prst="rect">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028278" y="1466655"/>
            <a:ext cx="1978090" cy="1421081"/>
          </a:xfrm>
          <a:prstGeom prst="rect">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7028278" y="3071520"/>
            <a:ext cx="1978090" cy="1421081"/>
          </a:xfrm>
          <a:prstGeom prst="rect">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9D91E25-9CE8-4AFD-B4D8-4BFE903D8EB4}" type="datetimeFigureOut">
              <a:rPr lang="zh-CN" altLang="en-US" smtClean="0"/>
              <a:t>2025-02-22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9D91E25-9CE8-4AFD-B4D8-4BFE903D8EB4}" type="datetimeFigureOut">
              <a:rPr lang="zh-CN" altLang="en-US" smtClean="0"/>
              <a:t>2025-02-22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9D91E25-9CE8-4AFD-B4D8-4BFE903D8EB4}" type="datetimeFigureOut">
              <a:rPr lang="zh-CN" altLang="en-US" smtClean="0"/>
              <a:t>2025-02-22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CBECEF1-1935-4692-9C86-5FD89D9EDF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jpe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oleObject" Target="../embeddings/oleObject1.bin"/><Relationship Id="rId4" Type="http://schemas.openxmlformats.org/officeDocument/2006/relationships/image" Target="../media/image3.emf"/><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e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13.jpg"/><Relationship Id="rId7"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淘宝-想搞设计PPT(倒卖必究)-21">
            <a:extLst>
              <a:ext uri="{FF2B5EF4-FFF2-40B4-BE49-F238E27FC236}">
                <a16:creationId xmlns:a16="http://schemas.microsoft.com/office/drawing/2014/main" id="{BFE9D111-4241-7817-EF5D-7B07CB46D486}"/>
              </a:ext>
            </a:extLst>
          </p:cNvPr>
          <p:cNvSpPr txBox="1"/>
          <p:nvPr/>
        </p:nvSpPr>
        <p:spPr>
          <a:xfrm>
            <a:off x="-1282700" y="152400"/>
            <a:ext cx="1189108" cy="300082"/>
          </a:xfrm>
          <a:prstGeom prst="rect">
            <a:avLst/>
          </a:prstGeom>
          <a:noFill/>
        </p:spPr>
        <p:txBody>
          <a:bodyPr wrap="none" rtlCol="0">
            <a:spAutoFit/>
          </a:bodyPr>
          <a:lstStyle/>
          <a:p>
            <a:r>
              <a:rPr lang="en-US" altLang="zh-CN" dirty="0" err="1">
                <a:solidFill/>
              </a:rPr>
              <a:t>HSVmode:HSV</a:t>
            </a:r>
            <a:endParaRPr lang="zh-CN" altLang="en-US" dirty="0"/>
          </a:p>
        </p:txBody>
      </p:sp>
      <p:sp>
        <p:nvSpPr>
          <p:cNvPr id="3" name="淘宝-想搞设计PPT(倒卖必究)-3"/>
          <p:cNvSpPr/>
          <p:nvPr/>
        </p:nvSpPr>
        <p:spPr>
          <a:xfrm>
            <a:off x="2351899" y="0"/>
            <a:ext cx="3755938" cy="51435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670017" y="1861747"/>
            <a:ext cx="5393600" cy="70788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4000" b="1" dirty="0">
                <a:solidFill>
                  <a:srgbClr val="15548D"/>
                </a:solidFill>
                <a:latin typeface="+mj-ea"/>
                <a:ea typeface="+mj-ea"/>
                <a:sym typeface="Calibri" panose="020F0502020204030204" pitchFamily="34" charset="0"/>
              </a:rPr>
              <a:t>华科模板</a:t>
            </a:r>
            <a:r>
              <a:rPr lang="zh-CN" altLang="en-US" sz="4000" b="1" dirty="0">
                <a:solidFill>
                  <a:srgbClr val="15548D"/>
                </a:solidFill>
                <a:latin typeface="+mj-ea"/>
                <a:ea typeface="+mj-ea"/>
                <a:sym typeface="Calibri" panose="020F0502020204030204" pitchFamily="34" charset="0"/>
              </a:rPr>
              <a:t/>
            </a:r>
          </a:p>
        </p:txBody>
      </p:sp>
      <p:sp>
        <p:nvSpPr>
          <p:cNvPr id="63" name="淘宝-想搞设计PPT(倒卖必究)-6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368055" y="2636308"/>
            <a:ext cx="5997525"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1400" spc="300" dirty="0">
                <a:solidFill>
                  <a:srgbClr val="15548D"/>
                </a:solidFill>
                <a:latin typeface="方正准圆简体" panose="03000509000000000000" pitchFamily="65" charset="-122"/>
                <a:ea typeface="方正准圆简体" panose="03000509000000000000" pitchFamily="65" charset="-122"/>
                <a:sym typeface="Calibri" panose="020F0502020204030204" pitchFamily="34" charset="0"/>
              </a:rPr>
              <a:t>BLUE TEXTURED SIMPLE REPLY TEMPLATE</a:t>
            </a:r>
            <a:endParaRPr lang="zh-CN" altLang="en-US" sz="1400" spc="300" dirty="0">
              <a:solidFill>
                <a:srgbClr val="212834"/>
              </a:solidFill>
              <a:latin typeface="方正准圆简体" panose="03000509000000000000" pitchFamily="65" charset="-122"/>
              <a:ea typeface="方正准圆简体" panose="03000509000000000000" pitchFamily="65" charset="-122"/>
              <a:sym typeface="Calibri" panose="020F0502020204030204" pitchFamily="34" charset="0"/>
            </a:endParaRPr>
          </a:p>
        </p:txBody>
      </p:sp>
      <p:cxnSp>
        <p:nvCxnSpPr>
          <p:cNvPr id="65" name="淘宝-想搞设计PPT(倒卖必究)-65"/>
          <p:cNvCxnSpPr/>
          <p:nvPr/>
        </p:nvCxnSpPr>
        <p:spPr>
          <a:xfrm>
            <a:off x="5186792" y="2983936"/>
            <a:ext cx="279543"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67" name="淘宝-想搞设计PPT(倒卖必究)-67"/>
          <p:cNvSpPr/>
          <p:nvPr/>
        </p:nvSpPr>
        <p:spPr>
          <a:xfrm>
            <a:off x="3470342" y="3169801"/>
            <a:ext cx="351052" cy="351052"/>
          </a:xfrm>
          <a:prstGeom prst="ellipse">
            <a:avLst/>
          </a:prstGeom>
          <a:solidFill>
            <a:srgbClr val="15548D"/>
          </a:solidFill>
          <a:ln>
            <a:noFill/>
          </a:ln>
          <a:effectLst>
            <a:outerShdw blurRad="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12834"/>
              </a:solidFill>
            </a:endParaRPr>
          </a:p>
        </p:txBody>
      </p:sp>
      <p:sp>
        <p:nvSpPr>
          <p:cNvPr id="68" name="淘宝-想搞设计PPT(倒卖必究)-6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808099" y="3213076"/>
            <a:ext cx="2071900"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400" dirty="0">
                <a:solidFill>
                  <a:srgbClr val="071E32"/>
                </a:solidFill>
                <a:latin typeface="方正准圆简体" panose="03000509000000000000" pitchFamily="65" charset="-122"/>
                <a:ea typeface="方正准圆简体" panose="03000509000000000000" pitchFamily="65" charset="-122"/>
                <a:sym typeface="Calibri" panose="020F0502020204030204" pitchFamily="34" charset="0"/>
              </a:rPr>
              <a:t>日期：2019.5.25</a:t>
            </a:r>
            <a:r>
              <a:rPr lang="en-US" altLang="zh-CN" sz="1400" dirty="0">
                <a:solidFill>
                  <a:srgbClr val="071E32"/>
                </a:solidFill>
                <a:latin typeface="方正准圆简体" panose="03000509000000000000" pitchFamily="65" charset="-122"/>
                <a:ea typeface="方正准圆简体" panose="03000509000000000000" pitchFamily="65" charset="-122"/>
                <a:sym typeface="Calibri" panose="020F0502020204030204" pitchFamily="34" charset="0"/>
              </a:rPr>
              <a:t/>
            </a:r>
            <a:endParaRPr lang="zh-CN" altLang="en-US" sz="1400" dirty="0">
              <a:solidFill>
                <a:srgbClr val="212834"/>
              </a:solidFill>
              <a:latin typeface="方正准圆简体" panose="03000509000000000000" pitchFamily="65" charset="-122"/>
              <a:ea typeface="方正准圆简体" panose="03000509000000000000" pitchFamily="65" charset="-122"/>
              <a:sym typeface="Calibri" panose="020F0502020204030204" pitchFamily="34" charset="0"/>
            </a:endParaRPr>
          </a:p>
        </p:txBody>
      </p:sp>
      <p:sp>
        <p:nvSpPr>
          <p:cNvPr id="69" name="淘宝-想搞设计PPT(倒卖必究)-69"/>
          <p:cNvSpPr/>
          <p:nvPr/>
        </p:nvSpPr>
        <p:spPr>
          <a:xfrm>
            <a:off x="5528947" y="3166749"/>
            <a:ext cx="351052" cy="351052"/>
          </a:xfrm>
          <a:prstGeom prst="ellipse">
            <a:avLst/>
          </a:prstGeom>
          <a:solidFill>
            <a:srgbClr val="15548D"/>
          </a:solidFill>
          <a:ln>
            <a:noFill/>
          </a:ln>
          <a:effectLst>
            <a:outerShdw blurRad="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12834"/>
              </a:solidFill>
            </a:endParaRPr>
          </a:p>
        </p:txBody>
      </p:sp>
      <p:sp>
        <p:nvSpPr>
          <p:cNvPr id="70" name="淘宝-想搞设计PPT(倒卖必究)-7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866704" y="3210024"/>
            <a:ext cx="2071900"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400" dirty="0">
                <a:solidFill>
                  <a:srgbClr val="071E32"/>
                </a:solidFill>
                <a:latin typeface="方正准圆简体" panose="03000509000000000000" pitchFamily="65" charset="-122"/>
                <a:ea typeface="方正准圆简体" panose="03000509000000000000" pitchFamily="65" charset="-122"/>
                <a:sym typeface="Calibri" panose="020F0502020204030204" pitchFamily="34" charset="0"/>
              </a:rPr>
              <a:t>答辩人：xxx</a:t>
            </a:r>
            <a:r>
              <a:rPr lang="en-US" altLang="zh-CN" sz="1400" dirty="0">
                <a:solidFill>
                  <a:srgbClr val="071E32"/>
                </a:solidFill>
                <a:latin typeface="方正准圆简体" panose="03000509000000000000" pitchFamily="65" charset="-122"/>
                <a:ea typeface="方正准圆简体" panose="03000509000000000000" pitchFamily="65" charset="-122"/>
                <a:sym typeface="Calibri" panose="020F0502020204030204" pitchFamily="34" charset="0"/>
              </a:rPr>
              <a:t/>
            </a:r>
            <a:endParaRPr lang="zh-CN" altLang="en-US" sz="1400" dirty="0">
              <a:solidFill>
                <a:srgbClr val="212834"/>
              </a:solidFill>
              <a:latin typeface="方正准圆简体" panose="03000509000000000000" pitchFamily="65" charset="-122"/>
              <a:ea typeface="方正准圆简体" panose="03000509000000000000" pitchFamily="65" charset="-122"/>
              <a:sym typeface="Calibri" panose="020F0502020204030204" pitchFamily="34" charset="0"/>
            </a:endParaRPr>
          </a:p>
        </p:txBody>
      </p:sp>
      <p:grpSp>
        <p:nvGrpSpPr>
          <p:cNvPr id="72" name="Group 59"/>
          <p:cNvGrpSpPr>
            <a:grpSpLocks noChangeAspect="1"/>
          </p:cNvGrpSpPr>
          <p:nvPr/>
        </p:nvGrpSpPr>
        <p:grpSpPr bwMode="auto">
          <a:xfrm>
            <a:off x="3534471" y="3225028"/>
            <a:ext cx="218168" cy="238153"/>
            <a:chOff x="1066" y="1985"/>
            <a:chExt cx="262" cy="286"/>
          </a:xfrm>
          <a:solidFill>
            <a:schemeClr val="bg1"/>
          </a:solidFill>
        </p:grpSpPr>
        <p:sp>
          <p:nvSpPr>
            <p:cNvPr id="74" name="淘宝-想搞设计PPT(倒卖必究)-74"/>
            <p:cNvSpPr>
              <a:spLocks noEditPoints="1"/>
            </p:cNvSpPr>
            <p:nvPr/>
          </p:nvSpPr>
          <p:spPr bwMode="auto">
            <a:xfrm>
              <a:off x="1066" y="2005"/>
              <a:ext cx="262" cy="266"/>
            </a:xfrm>
            <a:custGeom>
              <a:avLst/>
              <a:gdLst>
                <a:gd name="T0" fmla="*/ 572 w 642"/>
                <a:gd name="T1" fmla="*/ 655 h 655"/>
                <a:gd name="T2" fmla="*/ 70 w 642"/>
                <a:gd name="T3" fmla="*/ 655 h 655"/>
                <a:gd name="T4" fmla="*/ 19 w 642"/>
                <a:gd name="T5" fmla="*/ 630 h 655"/>
                <a:gd name="T6" fmla="*/ 0 w 642"/>
                <a:gd name="T7" fmla="*/ 575 h 655"/>
                <a:gd name="T8" fmla="*/ 0 w 642"/>
                <a:gd name="T9" fmla="*/ 80 h 655"/>
                <a:gd name="T10" fmla="*/ 19 w 642"/>
                <a:gd name="T11" fmla="*/ 25 h 655"/>
                <a:gd name="T12" fmla="*/ 70 w 642"/>
                <a:gd name="T13" fmla="*/ 0 h 655"/>
                <a:gd name="T14" fmla="*/ 93 w 642"/>
                <a:gd name="T15" fmla="*/ 0 h 655"/>
                <a:gd name="T16" fmla="*/ 111 w 642"/>
                <a:gd name="T17" fmla="*/ 18 h 655"/>
                <a:gd name="T18" fmla="*/ 93 w 642"/>
                <a:gd name="T19" fmla="*/ 36 h 655"/>
                <a:gd name="T20" fmla="*/ 70 w 642"/>
                <a:gd name="T21" fmla="*/ 36 h 655"/>
                <a:gd name="T22" fmla="*/ 47 w 642"/>
                <a:gd name="T23" fmla="*/ 48 h 655"/>
                <a:gd name="T24" fmla="*/ 36 w 642"/>
                <a:gd name="T25" fmla="*/ 80 h 655"/>
                <a:gd name="T26" fmla="*/ 36 w 642"/>
                <a:gd name="T27" fmla="*/ 575 h 655"/>
                <a:gd name="T28" fmla="*/ 47 w 642"/>
                <a:gd name="T29" fmla="*/ 607 h 655"/>
                <a:gd name="T30" fmla="*/ 70 w 642"/>
                <a:gd name="T31" fmla="*/ 619 h 655"/>
                <a:gd name="T32" fmla="*/ 572 w 642"/>
                <a:gd name="T33" fmla="*/ 619 h 655"/>
                <a:gd name="T34" fmla="*/ 595 w 642"/>
                <a:gd name="T35" fmla="*/ 607 h 655"/>
                <a:gd name="T36" fmla="*/ 606 w 642"/>
                <a:gd name="T37" fmla="*/ 575 h 655"/>
                <a:gd name="T38" fmla="*/ 606 w 642"/>
                <a:gd name="T39" fmla="*/ 80 h 655"/>
                <a:gd name="T40" fmla="*/ 595 w 642"/>
                <a:gd name="T41" fmla="*/ 48 h 655"/>
                <a:gd name="T42" fmla="*/ 572 w 642"/>
                <a:gd name="T43" fmla="*/ 36 h 655"/>
                <a:gd name="T44" fmla="*/ 547 w 642"/>
                <a:gd name="T45" fmla="*/ 36 h 655"/>
                <a:gd name="T46" fmla="*/ 529 w 642"/>
                <a:gd name="T47" fmla="*/ 18 h 655"/>
                <a:gd name="T48" fmla="*/ 547 w 642"/>
                <a:gd name="T49" fmla="*/ 0 h 655"/>
                <a:gd name="T50" fmla="*/ 572 w 642"/>
                <a:gd name="T51" fmla="*/ 0 h 655"/>
                <a:gd name="T52" fmla="*/ 622 w 642"/>
                <a:gd name="T53" fmla="*/ 25 h 655"/>
                <a:gd name="T54" fmla="*/ 642 w 642"/>
                <a:gd name="T55" fmla="*/ 80 h 655"/>
                <a:gd name="T56" fmla="*/ 642 w 642"/>
                <a:gd name="T57" fmla="*/ 575 h 655"/>
                <a:gd name="T58" fmla="*/ 622 w 642"/>
                <a:gd name="T59" fmla="*/ 630 h 655"/>
                <a:gd name="T60" fmla="*/ 572 w 642"/>
                <a:gd name="T61" fmla="*/ 655 h 655"/>
                <a:gd name="T62" fmla="*/ 418 w 642"/>
                <a:gd name="T63" fmla="*/ 36 h 655"/>
                <a:gd name="T64" fmla="*/ 224 w 642"/>
                <a:gd name="T65" fmla="*/ 36 h 655"/>
                <a:gd name="T66" fmla="*/ 206 w 642"/>
                <a:gd name="T67" fmla="*/ 18 h 655"/>
                <a:gd name="T68" fmla="*/ 224 w 642"/>
                <a:gd name="T69" fmla="*/ 0 h 655"/>
                <a:gd name="T70" fmla="*/ 418 w 642"/>
                <a:gd name="T71" fmla="*/ 0 h 655"/>
                <a:gd name="T72" fmla="*/ 436 w 642"/>
                <a:gd name="T73" fmla="*/ 18 h 655"/>
                <a:gd name="T74" fmla="*/ 418 w 642"/>
                <a:gd name="T75" fmla="*/ 3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2" h="655">
                  <a:moveTo>
                    <a:pt x="572" y="655"/>
                  </a:moveTo>
                  <a:cubicBezTo>
                    <a:pt x="70" y="655"/>
                    <a:pt x="70" y="655"/>
                    <a:pt x="70" y="655"/>
                  </a:cubicBezTo>
                  <a:cubicBezTo>
                    <a:pt x="51" y="655"/>
                    <a:pt x="33" y="646"/>
                    <a:pt x="19" y="630"/>
                  </a:cubicBezTo>
                  <a:cubicBezTo>
                    <a:pt x="7" y="615"/>
                    <a:pt x="0" y="596"/>
                    <a:pt x="0" y="575"/>
                  </a:cubicBezTo>
                  <a:cubicBezTo>
                    <a:pt x="0" y="80"/>
                    <a:pt x="0" y="80"/>
                    <a:pt x="0" y="80"/>
                  </a:cubicBezTo>
                  <a:cubicBezTo>
                    <a:pt x="0" y="60"/>
                    <a:pt x="7" y="40"/>
                    <a:pt x="19" y="25"/>
                  </a:cubicBezTo>
                  <a:cubicBezTo>
                    <a:pt x="33" y="9"/>
                    <a:pt x="51" y="0"/>
                    <a:pt x="70" y="0"/>
                  </a:cubicBezTo>
                  <a:cubicBezTo>
                    <a:pt x="93" y="0"/>
                    <a:pt x="93" y="0"/>
                    <a:pt x="93" y="0"/>
                  </a:cubicBezTo>
                  <a:cubicBezTo>
                    <a:pt x="103" y="0"/>
                    <a:pt x="111" y="8"/>
                    <a:pt x="111" y="18"/>
                  </a:cubicBezTo>
                  <a:cubicBezTo>
                    <a:pt x="111" y="28"/>
                    <a:pt x="103" y="36"/>
                    <a:pt x="93" y="36"/>
                  </a:cubicBezTo>
                  <a:cubicBezTo>
                    <a:pt x="70" y="36"/>
                    <a:pt x="70" y="36"/>
                    <a:pt x="70" y="36"/>
                  </a:cubicBezTo>
                  <a:cubicBezTo>
                    <a:pt x="61" y="36"/>
                    <a:pt x="53" y="40"/>
                    <a:pt x="47" y="48"/>
                  </a:cubicBezTo>
                  <a:cubicBezTo>
                    <a:pt x="40" y="56"/>
                    <a:pt x="36" y="68"/>
                    <a:pt x="36" y="80"/>
                  </a:cubicBezTo>
                  <a:cubicBezTo>
                    <a:pt x="36" y="575"/>
                    <a:pt x="36" y="575"/>
                    <a:pt x="36" y="575"/>
                  </a:cubicBezTo>
                  <a:cubicBezTo>
                    <a:pt x="36" y="587"/>
                    <a:pt x="40" y="599"/>
                    <a:pt x="47" y="607"/>
                  </a:cubicBezTo>
                  <a:cubicBezTo>
                    <a:pt x="53" y="615"/>
                    <a:pt x="61" y="619"/>
                    <a:pt x="70" y="619"/>
                  </a:cubicBezTo>
                  <a:cubicBezTo>
                    <a:pt x="572" y="619"/>
                    <a:pt x="572" y="619"/>
                    <a:pt x="572" y="619"/>
                  </a:cubicBezTo>
                  <a:cubicBezTo>
                    <a:pt x="580" y="619"/>
                    <a:pt x="588" y="615"/>
                    <a:pt x="595" y="607"/>
                  </a:cubicBezTo>
                  <a:cubicBezTo>
                    <a:pt x="602" y="599"/>
                    <a:pt x="606" y="587"/>
                    <a:pt x="606" y="575"/>
                  </a:cubicBezTo>
                  <a:cubicBezTo>
                    <a:pt x="606" y="80"/>
                    <a:pt x="606" y="80"/>
                    <a:pt x="606" y="80"/>
                  </a:cubicBezTo>
                  <a:cubicBezTo>
                    <a:pt x="606" y="68"/>
                    <a:pt x="602" y="56"/>
                    <a:pt x="595" y="48"/>
                  </a:cubicBezTo>
                  <a:cubicBezTo>
                    <a:pt x="588" y="40"/>
                    <a:pt x="580" y="36"/>
                    <a:pt x="572" y="36"/>
                  </a:cubicBezTo>
                  <a:cubicBezTo>
                    <a:pt x="547" y="36"/>
                    <a:pt x="547" y="36"/>
                    <a:pt x="547" y="36"/>
                  </a:cubicBezTo>
                  <a:cubicBezTo>
                    <a:pt x="537" y="36"/>
                    <a:pt x="529" y="28"/>
                    <a:pt x="529" y="18"/>
                  </a:cubicBezTo>
                  <a:cubicBezTo>
                    <a:pt x="529" y="8"/>
                    <a:pt x="537" y="0"/>
                    <a:pt x="547" y="0"/>
                  </a:cubicBezTo>
                  <a:cubicBezTo>
                    <a:pt x="572" y="0"/>
                    <a:pt x="572" y="0"/>
                    <a:pt x="572" y="0"/>
                  </a:cubicBezTo>
                  <a:cubicBezTo>
                    <a:pt x="591" y="0"/>
                    <a:pt x="609" y="9"/>
                    <a:pt x="622" y="25"/>
                  </a:cubicBezTo>
                  <a:cubicBezTo>
                    <a:pt x="635" y="40"/>
                    <a:pt x="642" y="60"/>
                    <a:pt x="642" y="80"/>
                  </a:cubicBezTo>
                  <a:cubicBezTo>
                    <a:pt x="642" y="575"/>
                    <a:pt x="642" y="575"/>
                    <a:pt x="642" y="575"/>
                  </a:cubicBezTo>
                  <a:cubicBezTo>
                    <a:pt x="642" y="596"/>
                    <a:pt x="635" y="615"/>
                    <a:pt x="622" y="630"/>
                  </a:cubicBezTo>
                  <a:cubicBezTo>
                    <a:pt x="609" y="646"/>
                    <a:pt x="591" y="655"/>
                    <a:pt x="572" y="655"/>
                  </a:cubicBezTo>
                  <a:close/>
                  <a:moveTo>
                    <a:pt x="418" y="36"/>
                  </a:moveTo>
                  <a:cubicBezTo>
                    <a:pt x="224" y="36"/>
                    <a:pt x="224" y="36"/>
                    <a:pt x="224" y="36"/>
                  </a:cubicBezTo>
                  <a:cubicBezTo>
                    <a:pt x="214" y="36"/>
                    <a:pt x="206" y="28"/>
                    <a:pt x="206" y="18"/>
                  </a:cubicBezTo>
                  <a:cubicBezTo>
                    <a:pt x="206" y="8"/>
                    <a:pt x="214" y="0"/>
                    <a:pt x="224" y="0"/>
                  </a:cubicBezTo>
                  <a:cubicBezTo>
                    <a:pt x="418" y="0"/>
                    <a:pt x="418" y="0"/>
                    <a:pt x="418" y="0"/>
                  </a:cubicBezTo>
                  <a:cubicBezTo>
                    <a:pt x="428" y="0"/>
                    <a:pt x="436" y="8"/>
                    <a:pt x="436" y="18"/>
                  </a:cubicBezTo>
                  <a:cubicBezTo>
                    <a:pt x="436" y="28"/>
                    <a:pt x="428" y="36"/>
                    <a:pt x="41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12834"/>
                </a:solidFill>
              </a:endParaRPr>
            </a:p>
          </p:txBody>
        </p:sp>
        <p:sp>
          <p:nvSpPr>
            <p:cNvPr id="75" name="淘宝-想搞设计PPT(倒卖必究)-75"/>
            <p:cNvSpPr>
              <a:spLocks noEditPoints="1"/>
            </p:cNvSpPr>
            <p:nvPr/>
          </p:nvSpPr>
          <p:spPr bwMode="auto">
            <a:xfrm>
              <a:off x="1124" y="1985"/>
              <a:ext cx="146" cy="64"/>
            </a:xfrm>
            <a:custGeom>
              <a:avLst/>
              <a:gdLst>
                <a:gd name="T0" fmla="*/ 18 w 357"/>
                <a:gd name="T1" fmla="*/ 0 h 157"/>
                <a:gd name="T2" fmla="*/ 36 w 357"/>
                <a:gd name="T3" fmla="*/ 18 h 157"/>
                <a:gd name="T4" fmla="*/ 36 w 357"/>
                <a:gd name="T5" fmla="*/ 139 h 157"/>
                <a:gd name="T6" fmla="*/ 18 w 357"/>
                <a:gd name="T7" fmla="*/ 157 h 157"/>
                <a:gd name="T8" fmla="*/ 0 w 357"/>
                <a:gd name="T9" fmla="*/ 139 h 157"/>
                <a:gd name="T10" fmla="*/ 0 w 357"/>
                <a:gd name="T11" fmla="*/ 18 h 157"/>
                <a:gd name="T12" fmla="*/ 18 w 357"/>
                <a:gd name="T13" fmla="*/ 0 h 157"/>
                <a:gd name="T14" fmla="*/ 339 w 357"/>
                <a:gd name="T15" fmla="*/ 0 h 157"/>
                <a:gd name="T16" fmla="*/ 357 w 357"/>
                <a:gd name="T17" fmla="*/ 18 h 157"/>
                <a:gd name="T18" fmla="*/ 357 w 357"/>
                <a:gd name="T19" fmla="*/ 139 h 157"/>
                <a:gd name="T20" fmla="*/ 339 w 357"/>
                <a:gd name="T21" fmla="*/ 157 h 157"/>
                <a:gd name="T22" fmla="*/ 321 w 357"/>
                <a:gd name="T23" fmla="*/ 139 h 157"/>
                <a:gd name="T24" fmla="*/ 321 w 357"/>
                <a:gd name="T25" fmla="*/ 18 h 157"/>
                <a:gd name="T26" fmla="*/ 339 w 357"/>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157">
                  <a:moveTo>
                    <a:pt x="18" y="0"/>
                  </a:moveTo>
                  <a:cubicBezTo>
                    <a:pt x="28" y="0"/>
                    <a:pt x="36" y="8"/>
                    <a:pt x="36" y="18"/>
                  </a:cubicBezTo>
                  <a:cubicBezTo>
                    <a:pt x="36" y="139"/>
                    <a:pt x="36" y="139"/>
                    <a:pt x="36" y="139"/>
                  </a:cubicBezTo>
                  <a:cubicBezTo>
                    <a:pt x="36" y="149"/>
                    <a:pt x="28" y="157"/>
                    <a:pt x="18" y="157"/>
                  </a:cubicBezTo>
                  <a:cubicBezTo>
                    <a:pt x="8" y="157"/>
                    <a:pt x="0" y="149"/>
                    <a:pt x="0" y="139"/>
                  </a:cubicBezTo>
                  <a:cubicBezTo>
                    <a:pt x="0" y="18"/>
                    <a:pt x="0" y="18"/>
                    <a:pt x="0" y="18"/>
                  </a:cubicBezTo>
                  <a:cubicBezTo>
                    <a:pt x="0" y="8"/>
                    <a:pt x="8" y="0"/>
                    <a:pt x="18" y="0"/>
                  </a:cubicBezTo>
                  <a:close/>
                  <a:moveTo>
                    <a:pt x="339" y="0"/>
                  </a:moveTo>
                  <a:cubicBezTo>
                    <a:pt x="349" y="0"/>
                    <a:pt x="357" y="8"/>
                    <a:pt x="357" y="18"/>
                  </a:cubicBezTo>
                  <a:cubicBezTo>
                    <a:pt x="357" y="139"/>
                    <a:pt x="357" y="139"/>
                    <a:pt x="357" y="139"/>
                  </a:cubicBezTo>
                  <a:cubicBezTo>
                    <a:pt x="357" y="149"/>
                    <a:pt x="349" y="157"/>
                    <a:pt x="339" y="157"/>
                  </a:cubicBezTo>
                  <a:cubicBezTo>
                    <a:pt x="329" y="157"/>
                    <a:pt x="321" y="149"/>
                    <a:pt x="321" y="139"/>
                  </a:cubicBezTo>
                  <a:cubicBezTo>
                    <a:pt x="321" y="18"/>
                    <a:pt x="321" y="18"/>
                    <a:pt x="321" y="18"/>
                  </a:cubicBezTo>
                  <a:cubicBezTo>
                    <a:pt x="321" y="8"/>
                    <a:pt x="329" y="0"/>
                    <a:pt x="3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12834"/>
                </a:solidFill>
              </a:endParaRPr>
            </a:p>
          </p:txBody>
        </p:sp>
        <p:sp>
          <p:nvSpPr>
            <p:cNvPr id="76" name="淘宝-想搞设计PPT(倒卖必究)-76"/>
            <p:cNvSpPr>
              <a:spLocks noEditPoints="1"/>
            </p:cNvSpPr>
            <p:nvPr/>
          </p:nvSpPr>
          <p:spPr bwMode="auto">
            <a:xfrm>
              <a:off x="1074" y="2044"/>
              <a:ext cx="246" cy="183"/>
            </a:xfrm>
            <a:custGeom>
              <a:avLst/>
              <a:gdLst>
                <a:gd name="T0" fmla="*/ 0 w 603"/>
                <a:gd name="T1" fmla="*/ 18 h 450"/>
                <a:gd name="T2" fmla="*/ 18 w 603"/>
                <a:gd name="T3" fmla="*/ 0 h 450"/>
                <a:gd name="T4" fmla="*/ 585 w 603"/>
                <a:gd name="T5" fmla="*/ 0 h 450"/>
                <a:gd name="T6" fmla="*/ 603 w 603"/>
                <a:gd name="T7" fmla="*/ 18 h 450"/>
                <a:gd name="T8" fmla="*/ 585 w 603"/>
                <a:gd name="T9" fmla="*/ 36 h 450"/>
                <a:gd name="T10" fmla="*/ 18 w 603"/>
                <a:gd name="T11" fmla="*/ 36 h 450"/>
                <a:gd name="T12" fmla="*/ 0 w 603"/>
                <a:gd name="T13" fmla="*/ 18 h 450"/>
                <a:gd name="T14" fmla="*/ 306 w 603"/>
                <a:gd name="T15" fmla="*/ 450 h 450"/>
                <a:gd name="T16" fmla="*/ 184 w 603"/>
                <a:gd name="T17" fmla="*/ 400 h 450"/>
                <a:gd name="T18" fmla="*/ 134 w 603"/>
                <a:gd name="T19" fmla="*/ 279 h 450"/>
                <a:gd name="T20" fmla="*/ 184 w 603"/>
                <a:gd name="T21" fmla="*/ 158 h 450"/>
                <a:gd name="T22" fmla="*/ 306 w 603"/>
                <a:gd name="T23" fmla="*/ 107 h 450"/>
                <a:gd name="T24" fmla="*/ 324 w 603"/>
                <a:gd name="T25" fmla="*/ 125 h 450"/>
                <a:gd name="T26" fmla="*/ 306 w 603"/>
                <a:gd name="T27" fmla="*/ 143 h 450"/>
                <a:gd name="T28" fmla="*/ 170 w 603"/>
                <a:gd name="T29" fmla="*/ 279 h 450"/>
                <a:gd name="T30" fmla="*/ 306 w 603"/>
                <a:gd name="T31" fmla="*/ 414 h 450"/>
                <a:gd name="T32" fmla="*/ 441 w 603"/>
                <a:gd name="T33" fmla="*/ 279 h 450"/>
                <a:gd name="T34" fmla="*/ 459 w 603"/>
                <a:gd name="T35" fmla="*/ 261 h 450"/>
                <a:gd name="T36" fmla="*/ 477 w 603"/>
                <a:gd name="T37" fmla="*/ 279 h 450"/>
                <a:gd name="T38" fmla="*/ 427 w 603"/>
                <a:gd name="T39" fmla="*/ 400 h 450"/>
                <a:gd name="T40" fmla="*/ 306 w 603"/>
                <a:gd name="T4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3" h="450">
                  <a:moveTo>
                    <a:pt x="0" y="18"/>
                  </a:moveTo>
                  <a:cubicBezTo>
                    <a:pt x="0" y="8"/>
                    <a:pt x="8" y="0"/>
                    <a:pt x="18" y="0"/>
                  </a:cubicBezTo>
                  <a:cubicBezTo>
                    <a:pt x="585" y="0"/>
                    <a:pt x="585" y="0"/>
                    <a:pt x="585" y="0"/>
                  </a:cubicBezTo>
                  <a:cubicBezTo>
                    <a:pt x="595" y="0"/>
                    <a:pt x="603" y="8"/>
                    <a:pt x="603" y="18"/>
                  </a:cubicBezTo>
                  <a:cubicBezTo>
                    <a:pt x="603" y="28"/>
                    <a:pt x="595" y="36"/>
                    <a:pt x="585" y="36"/>
                  </a:cubicBezTo>
                  <a:cubicBezTo>
                    <a:pt x="18" y="36"/>
                    <a:pt x="18" y="36"/>
                    <a:pt x="18" y="36"/>
                  </a:cubicBezTo>
                  <a:cubicBezTo>
                    <a:pt x="8" y="36"/>
                    <a:pt x="0" y="28"/>
                    <a:pt x="0" y="18"/>
                  </a:cubicBezTo>
                  <a:close/>
                  <a:moveTo>
                    <a:pt x="306" y="450"/>
                  </a:moveTo>
                  <a:cubicBezTo>
                    <a:pt x="260" y="450"/>
                    <a:pt x="217" y="433"/>
                    <a:pt x="184" y="400"/>
                  </a:cubicBezTo>
                  <a:cubicBezTo>
                    <a:pt x="152" y="368"/>
                    <a:pt x="134" y="325"/>
                    <a:pt x="134" y="279"/>
                  </a:cubicBezTo>
                  <a:cubicBezTo>
                    <a:pt x="134" y="233"/>
                    <a:pt x="152" y="190"/>
                    <a:pt x="184" y="158"/>
                  </a:cubicBezTo>
                  <a:cubicBezTo>
                    <a:pt x="217" y="125"/>
                    <a:pt x="260" y="107"/>
                    <a:pt x="306" y="107"/>
                  </a:cubicBezTo>
                  <a:cubicBezTo>
                    <a:pt x="316" y="107"/>
                    <a:pt x="324" y="115"/>
                    <a:pt x="324" y="125"/>
                  </a:cubicBezTo>
                  <a:cubicBezTo>
                    <a:pt x="324" y="135"/>
                    <a:pt x="316" y="143"/>
                    <a:pt x="306" y="143"/>
                  </a:cubicBezTo>
                  <a:cubicBezTo>
                    <a:pt x="231" y="143"/>
                    <a:pt x="170" y="204"/>
                    <a:pt x="170" y="279"/>
                  </a:cubicBezTo>
                  <a:cubicBezTo>
                    <a:pt x="170" y="354"/>
                    <a:pt x="231" y="414"/>
                    <a:pt x="306" y="414"/>
                  </a:cubicBezTo>
                  <a:cubicBezTo>
                    <a:pt x="380" y="414"/>
                    <a:pt x="441" y="354"/>
                    <a:pt x="441" y="279"/>
                  </a:cubicBezTo>
                  <a:cubicBezTo>
                    <a:pt x="441" y="269"/>
                    <a:pt x="449" y="261"/>
                    <a:pt x="459" y="261"/>
                  </a:cubicBezTo>
                  <a:cubicBezTo>
                    <a:pt x="469" y="261"/>
                    <a:pt x="477" y="269"/>
                    <a:pt x="477" y="279"/>
                  </a:cubicBezTo>
                  <a:cubicBezTo>
                    <a:pt x="477" y="325"/>
                    <a:pt x="459" y="368"/>
                    <a:pt x="427" y="400"/>
                  </a:cubicBezTo>
                  <a:cubicBezTo>
                    <a:pt x="395" y="433"/>
                    <a:pt x="351" y="450"/>
                    <a:pt x="306" y="4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12834"/>
                </a:solidFill>
              </a:endParaRPr>
            </a:p>
          </p:txBody>
        </p:sp>
        <p:sp>
          <p:nvSpPr>
            <p:cNvPr id="77" name="淘宝-想搞设计PPT(倒卖必究)-77"/>
            <p:cNvSpPr/>
            <p:nvPr/>
          </p:nvSpPr>
          <p:spPr bwMode="auto">
            <a:xfrm>
              <a:off x="1193" y="2088"/>
              <a:ext cx="53" cy="72"/>
            </a:xfrm>
            <a:custGeom>
              <a:avLst/>
              <a:gdLst>
                <a:gd name="T0" fmla="*/ 113 w 131"/>
                <a:gd name="T1" fmla="*/ 176 h 176"/>
                <a:gd name="T2" fmla="*/ 18 w 131"/>
                <a:gd name="T3" fmla="*/ 176 h 176"/>
                <a:gd name="T4" fmla="*/ 0 w 131"/>
                <a:gd name="T5" fmla="*/ 158 h 176"/>
                <a:gd name="T6" fmla="*/ 0 w 131"/>
                <a:gd name="T7" fmla="*/ 18 h 176"/>
                <a:gd name="T8" fmla="*/ 18 w 131"/>
                <a:gd name="T9" fmla="*/ 0 h 176"/>
                <a:gd name="T10" fmla="*/ 36 w 131"/>
                <a:gd name="T11" fmla="*/ 18 h 176"/>
                <a:gd name="T12" fmla="*/ 36 w 131"/>
                <a:gd name="T13" fmla="*/ 140 h 176"/>
                <a:gd name="T14" fmla="*/ 113 w 131"/>
                <a:gd name="T15" fmla="*/ 140 h 176"/>
                <a:gd name="T16" fmla="*/ 131 w 131"/>
                <a:gd name="T17" fmla="*/ 158 h 176"/>
                <a:gd name="T18" fmla="*/ 113 w 131"/>
                <a:gd name="T1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76">
                  <a:moveTo>
                    <a:pt x="113" y="176"/>
                  </a:moveTo>
                  <a:cubicBezTo>
                    <a:pt x="18" y="176"/>
                    <a:pt x="18" y="176"/>
                    <a:pt x="18" y="176"/>
                  </a:cubicBezTo>
                  <a:cubicBezTo>
                    <a:pt x="8" y="176"/>
                    <a:pt x="0" y="168"/>
                    <a:pt x="0" y="158"/>
                  </a:cubicBezTo>
                  <a:cubicBezTo>
                    <a:pt x="0" y="18"/>
                    <a:pt x="0" y="18"/>
                    <a:pt x="0" y="18"/>
                  </a:cubicBezTo>
                  <a:cubicBezTo>
                    <a:pt x="0" y="8"/>
                    <a:pt x="8" y="0"/>
                    <a:pt x="18" y="0"/>
                  </a:cubicBezTo>
                  <a:cubicBezTo>
                    <a:pt x="28" y="0"/>
                    <a:pt x="36" y="8"/>
                    <a:pt x="36" y="18"/>
                  </a:cubicBezTo>
                  <a:cubicBezTo>
                    <a:pt x="36" y="140"/>
                    <a:pt x="36" y="140"/>
                    <a:pt x="36" y="140"/>
                  </a:cubicBezTo>
                  <a:cubicBezTo>
                    <a:pt x="113" y="140"/>
                    <a:pt x="113" y="140"/>
                    <a:pt x="113" y="140"/>
                  </a:cubicBezTo>
                  <a:cubicBezTo>
                    <a:pt x="123" y="140"/>
                    <a:pt x="131" y="148"/>
                    <a:pt x="131" y="158"/>
                  </a:cubicBezTo>
                  <a:cubicBezTo>
                    <a:pt x="131" y="168"/>
                    <a:pt x="123" y="176"/>
                    <a:pt x="113"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12834"/>
                </a:solidFill>
              </a:endParaRPr>
            </a:p>
          </p:txBody>
        </p:sp>
      </p:grpSp>
      <p:grpSp>
        <p:nvGrpSpPr>
          <p:cNvPr id="79" name="Group 66"/>
          <p:cNvGrpSpPr>
            <a:grpSpLocks noChangeAspect="1"/>
          </p:cNvGrpSpPr>
          <p:nvPr/>
        </p:nvGrpSpPr>
        <p:grpSpPr bwMode="auto">
          <a:xfrm>
            <a:off x="5608430" y="3240290"/>
            <a:ext cx="192087" cy="207963"/>
            <a:chOff x="2111" y="2322"/>
            <a:chExt cx="121" cy="131"/>
          </a:xfrm>
          <a:solidFill>
            <a:schemeClr val="bg1"/>
          </a:solidFill>
        </p:grpSpPr>
        <p:sp>
          <p:nvSpPr>
            <p:cNvPr id="81" name="淘宝-想搞设计PPT(倒卖必究)-81"/>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ln>
          </p:spPr>
          <p:txBody>
            <a:bodyPr vert="horz" wrap="square" lIns="91440" tIns="45720" rIns="91440" bIns="45720" numCol="1" anchor="t" anchorCtr="0" compatLnSpc="1"/>
            <a:lstStyle/>
            <a:p>
              <a:endParaRPr lang="zh-CN" altLang="en-US">
                <a:solidFill>
                  <a:srgbClr val="212834"/>
                </a:solidFill>
              </a:endParaRPr>
            </a:p>
          </p:txBody>
        </p:sp>
        <p:sp>
          <p:nvSpPr>
            <p:cNvPr id="82" name="淘宝-想搞设计PPT(倒卖必究)-82"/>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ln>
          </p:spPr>
          <p:txBody>
            <a:bodyPr vert="horz" wrap="square" lIns="91440" tIns="45720" rIns="91440" bIns="45720" numCol="1" anchor="t" anchorCtr="0" compatLnSpc="1"/>
            <a:lstStyle/>
            <a:p>
              <a:endParaRPr lang="zh-CN" altLang="en-US">
                <a:solidFill>
                  <a:srgbClr val="212834"/>
                </a:solidFill>
              </a:endParaRPr>
            </a:p>
          </p:txBody>
        </p:sp>
        <p:sp>
          <p:nvSpPr>
            <p:cNvPr id="83" name="淘宝-想搞设计PPT(倒卖必究)-83"/>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ln>
          </p:spPr>
          <p:txBody>
            <a:bodyPr vert="horz" wrap="square" lIns="91440" tIns="45720" rIns="91440" bIns="45720" numCol="1" anchor="t" anchorCtr="0" compatLnSpc="1"/>
            <a:lstStyle/>
            <a:p>
              <a:endParaRPr lang="zh-CN" altLang="en-US">
                <a:solidFill>
                  <a:srgbClr val="212834"/>
                </a:solidFill>
              </a:endParaRPr>
            </a:p>
          </p:txBody>
        </p:sp>
      </p:grpSp>
      <p:pic>
        <p:nvPicPr>
          <p:cNvPr id="84" name="Picture 83" descr="华中科技大学.png"/>
          <p:cNvPicPr>
            <a:picLocks noChangeAspect="1"/>
          </p:cNvPicPr>
          <p:nvPr/>
        </p:nvPicPr>
        <p:blipFill>
          <a:blip r:embed="rId4"/>
          <a:stretch>
            <a:fillRect/>
          </a:stretch>
        </p:blipFill>
        <p:spPr>
          <a:xfrm>
            <a:off x="998588" y="1985594"/>
            <a:ext cx="1355179" cy="13551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淘宝-想搞设计PPT(倒卖必究)-17">
            <a:extLst>
              <a:ext uri="{FF2B5EF4-FFF2-40B4-BE49-F238E27FC236}">
                <a16:creationId xmlns:a16="http://schemas.microsoft.com/office/drawing/2014/main" id="{19F451F1-7C1E-5CB4-F105-EBC354ED25B2}"/>
              </a:ext>
            </a:extLst>
          </p:cNvPr>
          <p:cNvSpPr/>
          <p:nvPr/>
        </p:nvSpPr>
        <p:spPr>
          <a:xfrm>
            <a:off x="0" y="3168309"/>
            <a:ext cx="2987040" cy="1539875"/>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a:extLst>
              <a:ext uri="{FF2B5EF4-FFF2-40B4-BE49-F238E27FC236}">
                <a16:creationId xmlns:a16="http://schemas.microsoft.com/office/drawing/2014/main" id="{9679CA93-DF85-DE49-BE7F-EF0CA8CB585C}"/>
              </a:ext>
            </a:extLst>
          </p:cNvPr>
          <p:cNvSpPr/>
          <p:nvPr/>
        </p:nvSpPr>
        <p:spPr>
          <a:xfrm>
            <a:off x="3078480" y="3168310"/>
            <a:ext cx="2987040" cy="1539875"/>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淘宝-想搞设计PPT(倒卖必究)-19">
            <a:extLst>
              <a:ext uri="{FF2B5EF4-FFF2-40B4-BE49-F238E27FC236}">
                <a16:creationId xmlns:a16="http://schemas.microsoft.com/office/drawing/2014/main" id="{02E36062-825E-E217-E965-CEEAB1A91B57}"/>
              </a:ext>
            </a:extLst>
          </p:cNvPr>
          <p:cNvSpPr/>
          <p:nvPr/>
        </p:nvSpPr>
        <p:spPr>
          <a:xfrm>
            <a:off x="6156959" y="3168309"/>
            <a:ext cx="2987040" cy="1539875"/>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淘宝-想搞设计PPT(倒卖必究)-73"/>
          <p:cNvSpPr txBox="1">
            <a:spLocks noChangeArrowheads="1"/>
          </p:cNvSpPr>
          <p:nvPr/>
        </p:nvSpPr>
        <p:spPr bwMode="auto">
          <a:xfrm>
            <a:off x="2863841" y="87313"/>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800" b="1">
                <a:solidFill>
                  <a:schemeClr val="tx1">
                    <a:lumMod val="85000"/>
                    <a:lumOff val="15000"/>
                  </a:schemeClr>
                </a:solidFill>
                <a:latin typeface="+mj-ea"/>
                <a:ea typeface="+mj-ea"/>
              </a:rPr>
              <a:t>研究成果展示及应用</a:t>
            </a:r>
          </a:p>
        </p:txBody>
      </p:sp>
      <p:sp>
        <p:nvSpPr>
          <p:cNvPr id="74" name="淘宝-想搞设计PPT(倒卖必究)-74"/>
          <p:cNvSpPr txBox="1">
            <a:spLocks noChangeArrowheads="1"/>
          </p:cNvSpPr>
          <p:nvPr/>
        </p:nvSpPr>
        <p:spPr bwMode="auto">
          <a:xfrm>
            <a:off x="3455860" y="532859"/>
            <a:ext cx="22322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tx1">
                    <a:lumMod val="85000"/>
                    <a:lumOff val="15000"/>
                  </a:schemeClr>
                </a:solidFill>
                <a:ea typeface="方正兰亭黑_GBK"/>
              </a:rPr>
              <a:t>Research methods and processes</a:t>
            </a:r>
          </a:p>
        </p:txBody>
      </p:sp>
      <p:cxnSp>
        <p:nvCxnSpPr>
          <p:cNvPr id="75" name="淘宝-想搞设计PPT(倒卖必究)-75"/>
          <p:cNvCxnSpPr/>
          <p:nvPr/>
        </p:nvCxnSpPr>
        <p:spPr>
          <a:xfrm>
            <a:off x="4433191" y="838402"/>
            <a:ext cx="277619"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70" name="淘宝-想搞设计PPT(倒卖必究)-70"/>
          <p:cNvSpPr/>
          <p:nvPr/>
        </p:nvSpPr>
        <p:spPr>
          <a:xfrm>
            <a:off x="266847" y="3831574"/>
            <a:ext cx="2282745" cy="632481"/>
          </a:xfrm>
          <a:prstGeom prst="rect">
            <a:avLst/>
          </a:prstGeom>
        </p:spPr>
        <p:txBody>
          <a:bodyPr wrap="square">
            <a:spAutoFit/>
          </a:bodyPr>
          <a:lstStyle/>
          <a:p>
            <a:pPr algn="ctr">
              <a:lnSpc>
                <a:spcPct val="130000"/>
              </a:lnSpc>
              <a:spcBef>
                <a:spcPts val="600"/>
              </a:spcBef>
            </a:pPr>
            <a:r>
              <a:rPr lang="en-US" altLang="zh-CN" sz="900">
                <a:solidFill>
                  <a:schemeClr val="bg1"/>
                </a:solidFill>
              </a:rPr>
              <a:t>Lorem ipsum dolor sit amet, consectetuer adipiscing elit. Aenean commodo ligula eget dolor. </a:t>
            </a:r>
          </a:p>
        </p:txBody>
      </p:sp>
      <p:cxnSp>
        <p:nvCxnSpPr>
          <p:cNvPr id="71" name="淘宝-想搞设计PPT(倒卖必究)-71"/>
          <p:cNvCxnSpPr/>
          <p:nvPr/>
        </p:nvCxnSpPr>
        <p:spPr>
          <a:xfrm>
            <a:off x="1321499" y="3818716"/>
            <a:ext cx="173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淘宝-想搞设计PPT(倒卖必究)-72"/>
          <p:cNvSpPr/>
          <p:nvPr/>
        </p:nvSpPr>
        <p:spPr>
          <a:xfrm>
            <a:off x="844931" y="3462242"/>
            <a:ext cx="1126577" cy="369332"/>
          </a:xfrm>
          <a:prstGeom prst="rect">
            <a:avLst/>
          </a:prstGeom>
        </p:spPr>
        <p:txBody>
          <a:bodyPr wrap="square">
            <a:spAutoFit/>
          </a:bodyPr>
          <a:lstStyle/>
          <a:p>
            <a:pPr algn="ctr"/>
            <a:r>
              <a:rPr lang="zh-CN" altLang="en-US" sz="1800">
                <a:solidFill>
                  <a:schemeClr val="bg1"/>
                </a:solidFill>
                <a:latin typeface="+mj-ea"/>
                <a:ea typeface="+mj-ea"/>
              </a:rPr>
              <a:t>研究成果</a:t>
            </a:r>
          </a:p>
        </p:txBody>
      </p:sp>
      <p:sp>
        <p:nvSpPr>
          <p:cNvPr id="76" name="淘宝-想搞设计PPT(倒卖必究)-76"/>
          <p:cNvSpPr/>
          <p:nvPr/>
        </p:nvSpPr>
        <p:spPr>
          <a:xfrm>
            <a:off x="3455860" y="3831574"/>
            <a:ext cx="2282745" cy="632481"/>
          </a:xfrm>
          <a:prstGeom prst="rect">
            <a:avLst/>
          </a:prstGeom>
        </p:spPr>
        <p:txBody>
          <a:bodyPr wrap="square">
            <a:spAutoFit/>
          </a:bodyPr>
          <a:lstStyle/>
          <a:p>
            <a:pPr algn="ctr">
              <a:lnSpc>
                <a:spcPct val="130000"/>
              </a:lnSpc>
              <a:spcBef>
                <a:spcPts val="600"/>
              </a:spcBef>
            </a:pPr>
            <a:r>
              <a:rPr lang="en-US" altLang="zh-CN" sz="900">
                <a:solidFill>
                  <a:schemeClr val="bg1"/>
                </a:solidFill>
              </a:rPr>
              <a:t>Lorem ipsum dolor sit amet, consectetuer adipiscing elit. Aenean commodo ligula eget dolor. </a:t>
            </a:r>
          </a:p>
        </p:txBody>
      </p:sp>
      <p:cxnSp>
        <p:nvCxnSpPr>
          <p:cNvPr id="77" name="淘宝-想搞设计PPT(倒卖必究)-77"/>
          <p:cNvCxnSpPr/>
          <p:nvPr/>
        </p:nvCxnSpPr>
        <p:spPr>
          <a:xfrm>
            <a:off x="4510512" y="3818716"/>
            <a:ext cx="173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淘宝-想搞设计PPT(倒卖必究)-78"/>
          <p:cNvSpPr/>
          <p:nvPr/>
        </p:nvSpPr>
        <p:spPr>
          <a:xfrm>
            <a:off x="4033944" y="3462242"/>
            <a:ext cx="1126577" cy="369332"/>
          </a:xfrm>
          <a:prstGeom prst="rect">
            <a:avLst/>
          </a:prstGeom>
        </p:spPr>
        <p:txBody>
          <a:bodyPr wrap="square">
            <a:spAutoFit/>
          </a:bodyPr>
          <a:lstStyle/>
          <a:p>
            <a:pPr algn="ctr"/>
            <a:r>
              <a:rPr lang="zh-CN" altLang="en-US" sz="1800">
                <a:solidFill>
                  <a:schemeClr val="bg1"/>
                </a:solidFill>
                <a:latin typeface="+mj-ea"/>
                <a:ea typeface="+mj-ea"/>
              </a:rPr>
              <a:t>研究成果</a:t>
            </a:r>
          </a:p>
        </p:txBody>
      </p:sp>
      <p:sp>
        <p:nvSpPr>
          <p:cNvPr id="79" name="淘宝-想搞设计PPT(倒卖必究)-79"/>
          <p:cNvSpPr/>
          <p:nvPr/>
        </p:nvSpPr>
        <p:spPr>
          <a:xfrm>
            <a:off x="6503860" y="3831574"/>
            <a:ext cx="2282745" cy="632481"/>
          </a:xfrm>
          <a:prstGeom prst="rect">
            <a:avLst/>
          </a:prstGeom>
        </p:spPr>
        <p:txBody>
          <a:bodyPr wrap="square">
            <a:spAutoFit/>
          </a:bodyPr>
          <a:lstStyle/>
          <a:p>
            <a:pPr algn="ctr">
              <a:lnSpc>
                <a:spcPct val="130000"/>
              </a:lnSpc>
              <a:spcBef>
                <a:spcPts val="600"/>
              </a:spcBef>
            </a:pPr>
            <a:r>
              <a:rPr lang="en-US" altLang="zh-CN" sz="900">
                <a:solidFill>
                  <a:schemeClr val="bg1"/>
                </a:solidFill>
              </a:rPr>
              <a:t>Lorem ipsum dolor sit amet, consectetuer adipiscing elit. Aenean commodo ligula eget dolor. </a:t>
            </a:r>
          </a:p>
        </p:txBody>
      </p:sp>
      <p:cxnSp>
        <p:nvCxnSpPr>
          <p:cNvPr id="80" name="淘宝-想搞设计PPT(倒卖必究)-80"/>
          <p:cNvCxnSpPr/>
          <p:nvPr/>
        </p:nvCxnSpPr>
        <p:spPr>
          <a:xfrm>
            <a:off x="7558512" y="3818716"/>
            <a:ext cx="173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淘宝-想搞设计PPT(倒卖必究)-81"/>
          <p:cNvSpPr/>
          <p:nvPr/>
        </p:nvSpPr>
        <p:spPr>
          <a:xfrm>
            <a:off x="7081944" y="3462242"/>
            <a:ext cx="1126577" cy="369332"/>
          </a:xfrm>
          <a:prstGeom prst="rect">
            <a:avLst/>
          </a:prstGeom>
        </p:spPr>
        <p:txBody>
          <a:bodyPr wrap="square">
            <a:spAutoFit/>
          </a:bodyPr>
          <a:lstStyle/>
          <a:p>
            <a:pPr algn="ctr"/>
            <a:r>
              <a:rPr lang="zh-CN" altLang="en-US" sz="1800">
                <a:solidFill>
                  <a:schemeClr val="bg1"/>
                </a:solidFill>
                <a:latin typeface="+mj-ea"/>
                <a:ea typeface="+mj-ea"/>
              </a:rPr>
              <a:t>研究成果</a:t>
            </a:r>
          </a:p>
        </p:txBody>
      </p:sp>
      <p:grpSp>
        <p:nvGrpSpPr>
          <p:cNvPr id="5" name="组合 4">
            <a:extLst>
              <a:ext uri="{FF2B5EF4-FFF2-40B4-BE49-F238E27FC236}">
                <a16:creationId xmlns:a16="http://schemas.microsoft.com/office/drawing/2014/main" id="{61E71328-7AA7-35DA-3BEE-2091231A11D1}"/>
              </a:ext>
            </a:extLst>
          </p:cNvPr>
          <p:cNvGrpSpPr/>
          <p:nvPr/>
        </p:nvGrpSpPr>
        <p:grpSpPr>
          <a:xfrm>
            <a:off x="-1" y="1376023"/>
            <a:ext cx="9138752" cy="1690687"/>
            <a:chOff x="-1" y="1376023"/>
            <a:chExt cx="9138752" cy="1690687"/>
          </a:xfrm>
        </p:grpSpPr>
        <p:pic>
          <p:nvPicPr>
            <p:cNvPr id="82" name="Picture 81" descr="6674524570ee601ecfd258e8.jpg"/>
            <p:cNvPicPr>
              <a:picLocks noChangeAspect="1"/>
            </p:cNvPicPr>
            <p:nvPr/>
          </p:nvPicPr>
          <p:blipFill>
            <a:blip r:embed="rId4"/>
            <a:stretch>
              <a:fillRect/>
            </a:stretch>
          </p:blipFill>
          <p:spPr>
            <a:xfrm>
              <a:off x="-1" y="1376023"/>
              <a:ext cx="2987039" cy="1690687"/>
            </a:xfrm>
            <a:prstGeom prst="rect">
              <a:avLst/>
            </a:prstGeom>
          </p:spPr>
        </p:pic>
        <p:pic>
          <p:nvPicPr>
            <p:cNvPr id="83" name="Picture 82" descr="66745243146b39377380bae0.jpg"/>
            <p:cNvPicPr>
              <a:picLocks noChangeAspect="1"/>
            </p:cNvPicPr>
            <p:nvPr/>
          </p:nvPicPr>
          <p:blipFill>
            <a:blip r:embed="rId5"/>
            <a:stretch>
              <a:fillRect/>
            </a:stretch>
          </p:blipFill>
          <p:spPr>
            <a:xfrm>
              <a:off x="3075856" y="1376023"/>
              <a:ext cx="2987039" cy="1690687"/>
            </a:xfrm>
            <a:prstGeom prst="rect">
              <a:avLst/>
            </a:prstGeom>
          </p:spPr>
        </p:pic>
        <p:pic>
          <p:nvPicPr>
            <p:cNvPr id="84" name="Picture 83" descr="667452452bad5167e88f6f24.jpg"/>
            <p:cNvPicPr>
              <a:picLocks noChangeAspect="1"/>
            </p:cNvPicPr>
            <p:nvPr/>
          </p:nvPicPr>
          <p:blipFill>
            <a:blip r:embed="rId6"/>
            <a:stretch>
              <a:fillRect/>
            </a:stretch>
          </p:blipFill>
          <p:spPr>
            <a:xfrm>
              <a:off x="6151712" y="1376023"/>
              <a:ext cx="2987039" cy="1690687"/>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淘宝-想搞设计PPT(倒卖必究)-73"/>
          <p:cNvSpPr txBox="1">
            <a:spLocks noChangeArrowheads="1"/>
          </p:cNvSpPr>
          <p:nvPr/>
        </p:nvSpPr>
        <p:spPr bwMode="auto">
          <a:xfrm>
            <a:off x="2863841" y="87313"/>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800" b="1">
                <a:solidFill>
                  <a:schemeClr val="tx1">
                    <a:lumMod val="85000"/>
                    <a:lumOff val="15000"/>
                  </a:schemeClr>
                </a:solidFill>
                <a:latin typeface="+mj-ea"/>
                <a:ea typeface="+mj-ea"/>
              </a:rPr>
              <a:t>研究成果展示及应用</a:t>
            </a:r>
          </a:p>
        </p:txBody>
      </p:sp>
      <p:sp>
        <p:nvSpPr>
          <p:cNvPr id="74" name="淘宝-想搞设计PPT(倒卖必究)-74"/>
          <p:cNvSpPr txBox="1">
            <a:spLocks noChangeArrowheads="1"/>
          </p:cNvSpPr>
          <p:nvPr/>
        </p:nvSpPr>
        <p:spPr bwMode="auto">
          <a:xfrm>
            <a:off x="3455860" y="532859"/>
            <a:ext cx="22322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tx1">
                    <a:lumMod val="85000"/>
                    <a:lumOff val="15000"/>
                  </a:schemeClr>
                </a:solidFill>
                <a:ea typeface="方正兰亭黑_GBK"/>
              </a:rPr>
              <a:t>Research methods and processes</a:t>
            </a:r>
          </a:p>
        </p:txBody>
      </p:sp>
      <p:cxnSp>
        <p:nvCxnSpPr>
          <p:cNvPr id="75" name="淘宝-想搞设计PPT(倒卖必究)-75"/>
          <p:cNvCxnSpPr/>
          <p:nvPr/>
        </p:nvCxnSpPr>
        <p:spPr>
          <a:xfrm>
            <a:off x="4433191" y="838402"/>
            <a:ext cx="277619"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11" name="淘宝-想搞设计PPT(倒卖必究)-11"/>
          <p:cNvSpPr/>
          <p:nvPr/>
        </p:nvSpPr>
        <p:spPr>
          <a:xfrm>
            <a:off x="3081106" y="1465518"/>
            <a:ext cx="2981788" cy="2981788"/>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淘宝-想搞设计PPT(倒卖必究)-12"/>
          <p:cNvSpPr/>
          <p:nvPr/>
        </p:nvSpPr>
        <p:spPr>
          <a:xfrm>
            <a:off x="3076344" y="1872545"/>
            <a:ext cx="523219" cy="523219"/>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淘宝-想搞设计PPT(倒卖必究)-82"/>
          <p:cNvSpPr/>
          <p:nvPr/>
        </p:nvSpPr>
        <p:spPr>
          <a:xfrm>
            <a:off x="5544439" y="1872545"/>
            <a:ext cx="523219" cy="523219"/>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淘宝-想搞设计PPT(倒卖必究)-83"/>
          <p:cNvSpPr/>
          <p:nvPr/>
        </p:nvSpPr>
        <p:spPr>
          <a:xfrm>
            <a:off x="5539675" y="3593016"/>
            <a:ext cx="523219" cy="523219"/>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淘宝-想搞设计PPT(倒卖必究)-84"/>
          <p:cNvSpPr/>
          <p:nvPr/>
        </p:nvSpPr>
        <p:spPr>
          <a:xfrm>
            <a:off x="3086428" y="3593015"/>
            <a:ext cx="523219" cy="523219"/>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淘宝-想搞设计PPT(倒卖必究)-85"/>
          <p:cNvSpPr/>
          <p:nvPr/>
        </p:nvSpPr>
        <p:spPr>
          <a:xfrm>
            <a:off x="274629" y="1986036"/>
            <a:ext cx="2589212" cy="819455"/>
          </a:xfrm>
          <a:prstGeom prst="rect">
            <a:avLst/>
          </a:prstGeom>
        </p:spPr>
        <p:txBody>
          <a:bodyPr wrap="square">
            <a:spAutoFit/>
          </a:bodyPr>
          <a:lstStyle/>
          <a:p>
            <a:pPr algn="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a:solidFill>
                <a:schemeClr val="tx1">
                  <a:lumMod val="85000"/>
                  <a:lumOff val="15000"/>
                </a:schemeClr>
              </a:solidFill>
            </a:endParaRPr>
          </a:p>
        </p:txBody>
      </p:sp>
      <p:sp>
        <p:nvSpPr>
          <p:cNvPr id="86" name="淘宝-想搞设计PPT(倒卖必究)-86"/>
          <p:cNvSpPr txBox="1">
            <a:spLocks noChangeArrowheads="1"/>
          </p:cNvSpPr>
          <p:nvPr/>
        </p:nvSpPr>
        <p:spPr bwMode="auto">
          <a:xfrm>
            <a:off x="1140291" y="1561024"/>
            <a:ext cx="1723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r" fontAlgn="base">
              <a:spcBef>
                <a:spcPct val="0"/>
              </a:spcBef>
              <a:spcAft>
                <a:spcPct val="0"/>
              </a:spcAft>
              <a:defRPr/>
            </a:pPr>
            <a:r>
              <a:rPr lang="zh-CN" altLang="en-US" sz="2000">
                <a:solidFill>
                  <a:srgbClr val="15548D"/>
                </a:solidFill>
                <a:latin typeface="+mj-ea"/>
                <a:ea typeface="+mj-ea"/>
              </a:rPr>
              <a:t>研究成果应用</a:t>
            </a:r>
          </a:p>
        </p:txBody>
      </p:sp>
      <p:cxnSp>
        <p:nvCxnSpPr>
          <p:cNvPr id="87" name="淘宝-想搞设计PPT(倒卖必究)-87"/>
          <p:cNvCxnSpPr/>
          <p:nvPr/>
        </p:nvCxnSpPr>
        <p:spPr>
          <a:xfrm>
            <a:off x="2531659" y="1986036"/>
            <a:ext cx="220212"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88" name="淘宝-想搞设计PPT(倒卖必究)-88"/>
          <p:cNvSpPr/>
          <p:nvPr/>
        </p:nvSpPr>
        <p:spPr>
          <a:xfrm>
            <a:off x="274629" y="3712807"/>
            <a:ext cx="2589212" cy="819455"/>
          </a:xfrm>
          <a:prstGeom prst="rect">
            <a:avLst/>
          </a:prstGeom>
        </p:spPr>
        <p:txBody>
          <a:bodyPr wrap="square">
            <a:spAutoFit/>
          </a:bodyPr>
          <a:lstStyle/>
          <a:p>
            <a:pPr algn="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a:solidFill>
                <a:schemeClr val="tx1">
                  <a:lumMod val="85000"/>
                  <a:lumOff val="15000"/>
                </a:schemeClr>
              </a:solidFill>
            </a:endParaRPr>
          </a:p>
        </p:txBody>
      </p:sp>
      <p:sp>
        <p:nvSpPr>
          <p:cNvPr id="89" name="淘宝-想搞设计PPT(倒卖必究)-89"/>
          <p:cNvSpPr txBox="1">
            <a:spLocks noChangeArrowheads="1"/>
          </p:cNvSpPr>
          <p:nvPr/>
        </p:nvSpPr>
        <p:spPr bwMode="auto">
          <a:xfrm>
            <a:off x="1140291" y="3287795"/>
            <a:ext cx="1723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r" fontAlgn="base">
              <a:spcBef>
                <a:spcPct val="0"/>
              </a:spcBef>
              <a:spcAft>
                <a:spcPct val="0"/>
              </a:spcAft>
              <a:defRPr/>
            </a:pPr>
            <a:r>
              <a:rPr lang="zh-CN" altLang="en-US" sz="2000">
                <a:solidFill>
                  <a:srgbClr val="15548D"/>
                </a:solidFill>
                <a:latin typeface="+mj-ea"/>
                <a:ea typeface="+mj-ea"/>
              </a:rPr>
              <a:t>研究成果应用</a:t>
            </a:r>
          </a:p>
        </p:txBody>
      </p:sp>
      <p:cxnSp>
        <p:nvCxnSpPr>
          <p:cNvPr id="90" name="淘宝-想搞设计PPT(倒卖必究)-90"/>
          <p:cNvCxnSpPr/>
          <p:nvPr/>
        </p:nvCxnSpPr>
        <p:spPr>
          <a:xfrm>
            <a:off x="2531659" y="3712807"/>
            <a:ext cx="220212"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91" name="淘宝-想搞设计PPT(倒卖必究)-91"/>
          <p:cNvSpPr/>
          <p:nvPr/>
        </p:nvSpPr>
        <p:spPr>
          <a:xfrm>
            <a:off x="6193074" y="1986036"/>
            <a:ext cx="2589212" cy="819455"/>
          </a:xfrm>
          <a:prstGeom prst="rect">
            <a:avLst/>
          </a:prstGeom>
        </p:spPr>
        <p:txBody>
          <a:bodyPr wrap="square">
            <a:spAutoFit/>
          </a:bodyPr>
          <a:lstStyle/>
          <a:p>
            <a:pP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a:solidFill>
                <a:schemeClr val="tx1">
                  <a:lumMod val="85000"/>
                  <a:lumOff val="15000"/>
                </a:schemeClr>
              </a:solidFill>
            </a:endParaRPr>
          </a:p>
        </p:txBody>
      </p:sp>
      <p:sp>
        <p:nvSpPr>
          <p:cNvPr id="92" name="淘宝-想搞设计PPT(倒卖必究)-92"/>
          <p:cNvSpPr txBox="1">
            <a:spLocks noChangeArrowheads="1"/>
          </p:cNvSpPr>
          <p:nvPr/>
        </p:nvSpPr>
        <p:spPr bwMode="auto">
          <a:xfrm>
            <a:off x="6193074" y="1561024"/>
            <a:ext cx="1723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a:solidFill>
                  <a:srgbClr val="15548D"/>
                </a:solidFill>
                <a:latin typeface="+mj-ea"/>
                <a:ea typeface="+mj-ea"/>
              </a:rPr>
              <a:t>研究成果应用</a:t>
            </a:r>
          </a:p>
        </p:txBody>
      </p:sp>
      <p:cxnSp>
        <p:nvCxnSpPr>
          <p:cNvPr id="93" name="淘宝-想搞设计PPT(倒卖必究)-93"/>
          <p:cNvCxnSpPr/>
          <p:nvPr/>
        </p:nvCxnSpPr>
        <p:spPr>
          <a:xfrm>
            <a:off x="6312817" y="1986036"/>
            <a:ext cx="220212"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94" name="淘宝-想搞设计PPT(倒卖必究)-94"/>
          <p:cNvSpPr/>
          <p:nvPr/>
        </p:nvSpPr>
        <p:spPr>
          <a:xfrm>
            <a:off x="6280159" y="3731473"/>
            <a:ext cx="2589212" cy="819455"/>
          </a:xfrm>
          <a:prstGeom prst="rect">
            <a:avLst/>
          </a:prstGeom>
        </p:spPr>
        <p:txBody>
          <a:bodyPr wrap="square">
            <a:spAutoFit/>
          </a:bodyPr>
          <a:lstStyle/>
          <a:p>
            <a:pP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a:solidFill>
                <a:schemeClr val="tx1">
                  <a:lumMod val="85000"/>
                  <a:lumOff val="15000"/>
                </a:schemeClr>
              </a:solidFill>
            </a:endParaRPr>
          </a:p>
        </p:txBody>
      </p:sp>
      <p:sp>
        <p:nvSpPr>
          <p:cNvPr id="95" name="淘宝-想搞设计PPT(倒卖必究)-95"/>
          <p:cNvSpPr txBox="1">
            <a:spLocks noChangeArrowheads="1"/>
          </p:cNvSpPr>
          <p:nvPr/>
        </p:nvSpPr>
        <p:spPr bwMode="auto">
          <a:xfrm>
            <a:off x="6280159" y="3306461"/>
            <a:ext cx="1723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a:solidFill>
                  <a:srgbClr val="15548D"/>
                </a:solidFill>
                <a:latin typeface="+mj-ea"/>
                <a:ea typeface="+mj-ea"/>
              </a:rPr>
              <a:t>研究成果应用</a:t>
            </a:r>
          </a:p>
        </p:txBody>
      </p:sp>
      <p:cxnSp>
        <p:nvCxnSpPr>
          <p:cNvPr id="96" name="淘宝-想搞设计PPT(倒卖必究)-96"/>
          <p:cNvCxnSpPr/>
          <p:nvPr/>
        </p:nvCxnSpPr>
        <p:spPr>
          <a:xfrm>
            <a:off x="6399902" y="3731473"/>
            <a:ext cx="220212"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p:cNvSpPr/>
          <p:nvPr/>
        </p:nvSpPr>
        <p:spPr>
          <a:xfrm rot="5400000">
            <a:off x="3285066" y="-715433"/>
            <a:ext cx="2573867" cy="91440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txBox="1">
            <a:spLocks noChangeArrowheads="1"/>
          </p:cNvSpPr>
          <p:nvPr/>
        </p:nvSpPr>
        <p:spPr bwMode="auto">
          <a:xfrm>
            <a:off x="3556337" y="1888069"/>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a:solidFill>
                  <a:schemeClr val="accent1"/>
                </a:solidFill>
                <a:latin typeface="+mj-ea"/>
                <a:ea typeface="+mj-ea"/>
              </a:rPr>
              <a:t>论文总结</a:t>
            </a:r>
          </a:p>
        </p:txBody>
      </p:sp>
      <p:sp>
        <p:nvSpPr>
          <p:cNvPr id="21" name="淘宝-想搞设计PPT(倒卖必究)-21"/>
          <p:cNvSpPr txBox="1">
            <a:spLocks noChangeArrowheads="1"/>
          </p:cNvSpPr>
          <p:nvPr/>
        </p:nvSpPr>
        <p:spPr bwMode="auto">
          <a:xfrm>
            <a:off x="3646234" y="2503133"/>
            <a:ext cx="18515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spc="300">
                <a:solidFill>
                  <a:schemeClr val="accent1"/>
                </a:solidFill>
                <a:latin typeface="方正准圆简体" panose="03000509000000000000" pitchFamily="65" charset="-122"/>
                <a:ea typeface="方正准圆简体" panose="03000509000000000000" pitchFamily="65" charset="-122"/>
              </a:rPr>
              <a:t>Paper Summary</a:t>
            </a:r>
          </a:p>
        </p:txBody>
      </p:sp>
      <p:sp>
        <p:nvSpPr>
          <p:cNvPr id="22" name="淘宝-想搞设计PPT(倒卖必究)-22"/>
          <p:cNvSpPr/>
          <p:nvPr/>
        </p:nvSpPr>
        <p:spPr>
          <a:xfrm>
            <a:off x="2633102" y="2811902"/>
            <a:ext cx="3877797" cy="552011"/>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dirty="0">
                <a:ln>
                  <a:noFill/>
                </a:ln>
                <a:solidFill>
                  <a:schemeClr val="tx1">
                    <a:lumMod val="85000"/>
                    <a:lumOff val="15000"/>
                  </a:schemeClr>
                </a:solidFill>
                <a:effectLst/>
                <a:uLnTx/>
                <a:uFillTx/>
                <a:cs typeface="Arial" panose="020B0604020202020204" pitchFamily="34" charset="0"/>
              </a:rPr>
              <a:t>Lorem ipsum dolor sit </a:t>
            </a:r>
            <a:r>
              <a:rPr kumimoji="0" lang="en-US" altLang="zh-CN" sz="1050" b="0" i="0" u="none" strike="noStrike" kern="0" cap="none" spc="0" normalizeH="0" baseline="0" noProof="0" dirty="0" err="1">
                <a:ln>
                  <a:noFill/>
                </a:ln>
                <a:solidFill>
                  <a:schemeClr val="tx1">
                    <a:lumMod val="85000"/>
                    <a:lumOff val="15000"/>
                  </a:schemeClr>
                </a:solidFill>
                <a:effectLst/>
                <a:uLnTx/>
                <a:uFillTx/>
                <a:cs typeface="Arial" panose="020B0604020202020204" pitchFamily="34" charset="0"/>
              </a:rPr>
              <a:t>amet</a:t>
            </a:r>
            <a:r>
              <a:rPr kumimoji="0" lang="en-US" altLang="zh-CN" sz="1050" b="0" i="0" u="none" strike="noStrike" kern="0" cap="none" spc="0" normalizeH="0" baseline="0" noProof="0">
                <a:ln>
                  <a:noFill/>
                </a:ln>
                <a:solidFill>
                  <a:schemeClr val="tx1">
                    <a:lumMod val="85000"/>
                    <a:lumOff val="15000"/>
                  </a:schemeClr>
                </a:solidFill>
                <a:effectLst/>
                <a:uLnTx/>
                <a:uFillTx/>
                <a:cs typeface="Arial" panose="020B0604020202020204" pitchFamily="34" charset="0"/>
              </a:rPr>
              <a:t>, consectetuer adipiscing elit. Aenean commodo ligula eget dolor</a:t>
            </a:r>
            <a:endParaRPr kumimoji="0" lang="zh-CN" altLang="en-US" sz="1400" b="0" i="0" u="none" strike="noStrike" kern="0" cap="none" spc="0" normalizeH="0" baseline="0" noProof="0">
              <a:ln>
                <a:noFill/>
              </a:ln>
              <a:solidFill>
                <a:schemeClr val="tx1">
                  <a:lumMod val="85000"/>
                  <a:lumOff val="15000"/>
                </a:schemeClr>
              </a:solidFill>
              <a:effectLst/>
              <a:uLnTx/>
              <a:uFillTx/>
            </a:endParaRPr>
          </a:p>
        </p:txBody>
      </p:sp>
      <p:cxnSp>
        <p:nvCxnSpPr>
          <p:cNvPr id="23" name="淘宝-想搞设计PPT(倒卖必究)-23"/>
          <p:cNvCxnSpPr/>
          <p:nvPr/>
        </p:nvCxnSpPr>
        <p:spPr>
          <a:xfrm>
            <a:off x="4463537" y="2819169"/>
            <a:ext cx="216927"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pic>
        <p:nvPicPr>
          <p:cNvPr id="24" name="Picture 23" descr="华中科技大学.png"/>
          <p:cNvPicPr>
            <a:picLocks noChangeAspect="1"/>
          </p:cNvPicPr>
          <p:nvPr/>
        </p:nvPicPr>
        <p:blipFill>
          <a:blip r:embed="rId4"/>
          <a:stretch>
            <a:fillRect/>
          </a:stretch>
        </p:blipFill>
        <p:spPr>
          <a:xfrm>
            <a:off x="3716365" y="1111717"/>
            <a:ext cx="1711268" cy="3758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淘宝-想搞设计PPT(倒卖必究)-73"/>
          <p:cNvSpPr txBox="1">
            <a:spLocks noChangeArrowheads="1"/>
          </p:cNvSpPr>
          <p:nvPr/>
        </p:nvSpPr>
        <p:spPr bwMode="auto">
          <a:xfrm>
            <a:off x="3761522" y="873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800" b="1">
                <a:solidFill>
                  <a:schemeClr val="tx1">
                    <a:lumMod val="85000"/>
                    <a:lumOff val="15000"/>
                  </a:schemeClr>
                </a:solidFill>
                <a:latin typeface="+mj-ea"/>
                <a:ea typeface="+mj-ea"/>
              </a:rPr>
              <a:t>论文总结</a:t>
            </a:r>
          </a:p>
        </p:txBody>
      </p:sp>
      <p:sp>
        <p:nvSpPr>
          <p:cNvPr id="74" name="淘宝-想搞设计PPT(倒卖必究)-74"/>
          <p:cNvSpPr txBox="1">
            <a:spLocks noChangeArrowheads="1"/>
          </p:cNvSpPr>
          <p:nvPr/>
        </p:nvSpPr>
        <p:spPr bwMode="auto">
          <a:xfrm>
            <a:off x="3991263" y="532859"/>
            <a:ext cx="11614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tx1">
                    <a:lumMod val="85000"/>
                    <a:lumOff val="15000"/>
                  </a:schemeClr>
                </a:solidFill>
                <a:ea typeface="方正兰亭黑_GBK"/>
              </a:rPr>
              <a:t>Paper Summary</a:t>
            </a:r>
          </a:p>
        </p:txBody>
      </p:sp>
      <p:cxnSp>
        <p:nvCxnSpPr>
          <p:cNvPr id="75" name="淘宝-想搞设计PPT(倒卖必究)-75"/>
          <p:cNvCxnSpPr/>
          <p:nvPr/>
        </p:nvCxnSpPr>
        <p:spPr>
          <a:xfrm>
            <a:off x="4433191" y="838402"/>
            <a:ext cx="277619"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22" name="淘宝-想搞设计PPT(倒卖必究)-22"/>
          <p:cNvSpPr/>
          <p:nvPr/>
        </p:nvSpPr>
        <p:spPr>
          <a:xfrm rot="16200000">
            <a:off x="3279125" y="1446566"/>
            <a:ext cx="1260915" cy="1480065"/>
          </a:xfrm>
          <a:custGeom>
            <a:avLst/>
            <a:gdLst>
              <a:gd name="connsiteX0" fmla="*/ 1310781 w 1310781"/>
              <a:gd name="connsiteY0" fmla="*/ 672655 h 1538599"/>
              <a:gd name="connsiteX1" fmla="*/ 1310781 w 1310781"/>
              <a:gd name="connsiteY1" fmla="*/ 1307618 h 1538599"/>
              <a:gd name="connsiteX2" fmla="*/ 1185196 w 1310781"/>
              <a:gd name="connsiteY2" fmla="*/ 1307618 h 1538599"/>
              <a:gd name="connsiteX3" fmla="*/ 958977 w 1310781"/>
              <a:gd name="connsiteY3" fmla="*/ 1538599 h 1538599"/>
              <a:gd name="connsiteX4" fmla="*/ 735140 w 1310781"/>
              <a:gd name="connsiteY4" fmla="*/ 1312380 h 1538599"/>
              <a:gd name="connsiteX5" fmla="*/ 601790 w 1310781"/>
              <a:gd name="connsiteY5" fmla="*/ 1312380 h 1538599"/>
              <a:gd name="connsiteX6" fmla="*/ 601790 w 1310781"/>
              <a:gd name="connsiteY6" fmla="*/ 967755 h 1538599"/>
              <a:gd name="connsiteX7" fmla="*/ 343026 w 1310781"/>
              <a:gd name="connsiteY7" fmla="*/ 708991 h 1538599"/>
              <a:gd name="connsiteX8" fmla="*/ 5522 w 1310781"/>
              <a:gd name="connsiteY8" fmla="*/ 708991 h 1538599"/>
              <a:gd name="connsiteX9" fmla="*/ 7144 w 1310781"/>
              <a:gd name="connsiteY9" fmla="*/ 600387 h 1538599"/>
              <a:gd name="connsiteX10" fmla="*/ 150018 w 1310781"/>
              <a:gd name="connsiteY10" fmla="*/ 362263 h 1538599"/>
              <a:gd name="connsiteX11" fmla="*/ 0 w 1310781"/>
              <a:gd name="connsiteY11" fmla="*/ 95563 h 1538599"/>
              <a:gd name="connsiteX12" fmla="*/ 0 w 1310781"/>
              <a:gd name="connsiteY12" fmla="*/ 0 h 1538599"/>
              <a:gd name="connsiteX13" fmla="*/ 638126 w 1310781"/>
              <a:gd name="connsiteY13" fmla="*/ 0 h 1538599"/>
              <a:gd name="connsiteX14" fmla="*/ 1310781 w 1310781"/>
              <a:gd name="connsiteY14" fmla="*/ 672655 h 153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0781" h="1538599">
                <a:moveTo>
                  <a:pt x="1310781" y="672655"/>
                </a:moveTo>
                <a:lnTo>
                  <a:pt x="1310781" y="1307618"/>
                </a:lnTo>
                <a:lnTo>
                  <a:pt x="1185196" y="1307618"/>
                </a:lnTo>
                <a:cubicBezTo>
                  <a:pt x="1183609" y="1498913"/>
                  <a:pt x="1046289" y="1537805"/>
                  <a:pt x="958977" y="1538599"/>
                </a:cubicBezTo>
                <a:cubicBezTo>
                  <a:pt x="863728" y="1537012"/>
                  <a:pt x="739902" y="1499705"/>
                  <a:pt x="735140" y="1312380"/>
                </a:cubicBezTo>
                <a:lnTo>
                  <a:pt x="601790" y="1312380"/>
                </a:lnTo>
                <a:lnTo>
                  <a:pt x="601790" y="967755"/>
                </a:lnTo>
                <a:cubicBezTo>
                  <a:pt x="601790" y="824844"/>
                  <a:pt x="485937" y="708991"/>
                  <a:pt x="343026" y="708991"/>
                </a:cubicBezTo>
                <a:lnTo>
                  <a:pt x="5522" y="708991"/>
                </a:lnTo>
                <a:lnTo>
                  <a:pt x="7144" y="600387"/>
                </a:lnTo>
                <a:cubicBezTo>
                  <a:pt x="108744" y="553557"/>
                  <a:pt x="150812" y="442431"/>
                  <a:pt x="150018" y="362263"/>
                </a:cubicBezTo>
                <a:cubicBezTo>
                  <a:pt x="147637" y="278126"/>
                  <a:pt x="142875" y="177319"/>
                  <a:pt x="0" y="95563"/>
                </a:cubicBezTo>
                <a:lnTo>
                  <a:pt x="0" y="0"/>
                </a:lnTo>
                <a:lnTo>
                  <a:pt x="638126" y="0"/>
                </a:lnTo>
                <a:cubicBezTo>
                  <a:pt x="1009623" y="0"/>
                  <a:pt x="1310781" y="301158"/>
                  <a:pt x="1310781" y="672655"/>
                </a:cubicBezTo>
                <a:close/>
              </a:path>
            </a:pathLst>
          </a:cu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淘宝-想搞设计PPT(倒卖必究)-23"/>
          <p:cNvSpPr/>
          <p:nvPr/>
        </p:nvSpPr>
        <p:spPr>
          <a:xfrm>
            <a:off x="4186556" y="1696672"/>
            <a:ext cx="476553" cy="369332"/>
          </a:xfrm>
          <a:prstGeom prst="rect">
            <a:avLst/>
          </a:prstGeom>
          <a:noFill/>
        </p:spPr>
        <p:txBody>
          <a:bodyPr wrap="square">
            <a:spAutoFit/>
          </a:bodyPr>
          <a:lstStyle/>
          <a:p>
            <a:pPr algn="ctr"/>
            <a:r>
              <a:rPr lang="en-US" altLang="zh-CN" sz="1800" dirty="0">
                <a:solidFill>
                  <a:schemeClr val="tx1">
                    <a:lumMod val="85000"/>
                    <a:lumOff val="15000"/>
                  </a:schemeClr>
                </a:solidFill>
                <a:latin typeface="+mj-lt"/>
                <a:ea typeface="Segoe UI" panose="020B0502040204020203" pitchFamily="34" charset="0"/>
                <a:cs typeface="Segoe UI" panose="020B0502040204020203" pitchFamily="34" charset="0"/>
              </a:rPr>
              <a:t>01</a:t>
            </a:r>
            <a:endParaRPr lang="zh-CN" altLang="en-US" sz="1800" dirty="0">
              <a:solidFill>
                <a:schemeClr val="tx1">
                  <a:lumMod val="85000"/>
                  <a:lumOff val="15000"/>
                </a:schemeClr>
              </a:solidFill>
              <a:latin typeface="+mj-lt"/>
              <a:ea typeface="Arial Unicode MS" panose="020B0604020202020204" pitchFamily="34" charset="-122"/>
              <a:cs typeface="Segoe UI" panose="020B0502040204020203" pitchFamily="34" charset="0"/>
            </a:endParaRPr>
          </a:p>
        </p:txBody>
      </p:sp>
      <p:sp>
        <p:nvSpPr>
          <p:cNvPr id="24" name="淘宝-想搞设计PPT(倒卖必究)-24"/>
          <p:cNvSpPr/>
          <p:nvPr/>
        </p:nvSpPr>
        <p:spPr>
          <a:xfrm rot="16200000">
            <a:off x="4541433" y="1671194"/>
            <a:ext cx="1487182" cy="1257072"/>
          </a:xfrm>
          <a:custGeom>
            <a:avLst/>
            <a:gdLst>
              <a:gd name="connsiteX0" fmla="*/ 1545997 w 1545997"/>
              <a:gd name="connsiteY0" fmla="*/ 0 h 1306787"/>
              <a:gd name="connsiteX1" fmla="*/ 1545997 w 1545997"/>
              <a:gd name="connsiteY1" fmla="*/ 634132 h 1306787"/>
              <a:gd name="connsiteX2" fmla="*/ 873342 w 1545997"/>
              <a:gd name="connsiteY2" fmla="*/ 1306787 h 1306787"/>
              <a:gd name="connsiteX3" fmla="*/ 230981 w 1545997"/>
              <a:gd name="connsiteY3" fmla="*/ 1306787 h 1306787"/>
              <a:gd name="connsiteX4" fmla="*/ 230981 w 1545997"/>
              <a:gd name="connsiteY4" fmla="*/ 1161117 h 1306787"/>
              <a:gd name="connsiteX5" fmla="*/ 0 w 1545997"/>
              <a:gd name="connsiteY5" fmla="*/ 934898 h 1306787"/>
              <a:gd name="connsiteX6" fmla="*/ 226219 w 1545997"/>
              <a:gd name="connsiteY6" fmla="*/ 711061 h 1306787"/>
              <a:gd name="connsiteX7" fmla="*/ 226219 w 1545997"/>
              <a:gd name="connsiteY7" fmla="*/ 597796 h 1306787"/>
              <a:gd name="connsiteX8" fmla="*/ 578242 w 1545997"/>
              <a:gd name="connsiteY8" fmla="*/ 597796 h 1306787"/>
              <a:gd name="connsiteX9" fmla="*/ 837006 w 1545997"/>
              <a:gd name="connsiteY9" fmla="*/ 339032 h 1306787"/>
              <a:gd name="connsiteX10" fmla="*/ 837006 w 1545997"/>
              <a:gd name="connsiteY10" fmla="*/ 5544 h 1306787"/>
              <a:gd name="connsiteX11" fmla="*/ 944163 w 1545997"/>
              <a:gd name="connsiteY11" fmla="*/ 7144 h 1306787"/>
              <a:gd name="connsiteX12" fmla="*/ 1182287 w 1545997"/>
              <a:gd name="connsiteY12" fmla="*/ 150018 h 1306787"/>
              <a:gd name="connsiteX13" fmla="*/ 1448987 w 1545997"/>
              <a:gd name="connsiteY13" fmla="*/ 0 h 1306787"/>
              <a:gd name="connsiteX14" fmla="*/ 1545997 w 1545997"/>
              <a:gd name="connsiteY14" fmla="*/ 0 h 130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5997" h="1306787">
                <a:moveTo>
                  <a:pt x="1545997" y="0"/>
                </a:moveTo>
                <a:lnTo>
                  <a:pt x="1545997" y="634132"/>
                </a:lnTo>
                <a:cubicBezTo>
                  <a:pt x="1545997" y="1005629"/>
                  <a:pt x="1244839" y="1306787"/>
                  <a:pt x="873342" y="1306787"/>
                </a:cubicBezTo>
                <a:lnTo>
                  <a:pt x="230981" y="1306787"/>
                </a:lnTo>
                <a:lnTo>
                  <a:pt x="230981" y="1161117"/>
                </a:lnTo>
                <a:cubicBezTo>
                  <a:pt x="39686" y="1159530"/>
                  <a:pt x="794" y="1022210"/>
                  <a:pt x="0" y="934898"/>
                </a:cubicBezTo>
                <a:cubicBezTo>
                  <a:pt x="1587" y="839649"/>
                  <a:pt x="38894" y="715823"/>
                  <a:pt x="226219" y="711061"/>
                </a:cubicBezTo>
                <a:lnTo>
                  <a:pt x="226219" y="597796"/>
                </a:lnTo>
                <a:lnTo>
                  <a:pt x="578242" y="597796"/>
                </a:lnTo>
                <a:cubicBezTo>
                  <a:pt x="721153" y="597796"/>
                  <a:pt x="837006" y="481943"/>
                  <a:pt x="837006" y="339032"/>
                </a:cubicBezTo>
                <a:lnTo>
                  <a:pt x="837006" y="5544"/>
                </a:lnTo>
                <a:lnTo>
                  <a:pt x="944163" y="7144"/>
                </a:lnTo>
                <a:cubicBezTo>
                  <a:pt x="990993" y="108744"/>
                  <a:pt x="1102119" y="150812"/>
                  <a:pt x="1182287" y="150018"/>
                </a:cubicBezTo>
                <a:cubicBezTo>
                  <a:pt x="1266424" y="147637"/>
                  <a:pt x="1367231" y="142875"/>
                  <a:pt x="1448987" y="0"/>
                </a:cubicBezTo>
                <a:lnTo>
                  <a:pt x="1545997" y="0"/>
                </a:lnTo>
                <a:close/>
              </a:path>
            </a:pathLst>
          </a:cu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淘宝-想搞设计PPT(倒卖必究)-25"/>
          <p:cNvSpPr/>
          <p:nvPr/>
        </p:nvSpPr>
        <p:spPr>
          <a:xfrm>
            <a:off x="5338789" y="2649460"/>
            <a:ext cx="476553" cy="369332"/>
          </a:xfrm>
          <a:prstGeom prst="rect">
            <a:avLst/>
          </a:prstGeom>
          <a:noFill/>
        </p:spPr>
        <p:txBody>
          <a:bodyPr wrap="square">
            <a:spAutoFit/>
          </a:bodyPr>
          <a:lstStyle/>
          <a:p>
            <a:pPr algn="ctr"/>
            <a:r>
              <a:rPr lang="en-US" altLang="zh-CN" sz="1800" dirty="0">
                <a:solidFill>
                  <a:schemeClr val="bg1"/>
                </a:solidFill>
                <a:latin typeface="+mj-lt"/>
                <a:ea typeface="Segoe UI" panose="020B0502040204020203" pitchFamily="34" charset="0"/>
                <a:cs typeface="Segoe UI" panose="020B0502040204020203" pitchFamily="34" charset="0"/>
              </a:rPr>
              <a:t>02</a:t>
            </a:r>
            <a:endParaRPr lang="zh-CN" altLang="en-US" sz="1800" dirty="0">
              <a:solidFill>
                <a:schemeClr val="bg1"/>
              </a:solidFill>
              <a:latin typeface="+mj-lt"/>
              <a:ea typeface="Segoe UI" panose="020B0502040204020203" pitchFamily="34" charset="0"/>
              <a:cs typeface="Segoe UI" panose="020B0502040204020203" pitchFamily="34" charset="0"/>
            </a:endParaRPr>
          </a:p>
        </p:txBody>
      </p:sp>
      <p:sp>
        <p:nvSpPr>
          <p:cNvPr id="26" name="淘宝-想搞设计PPT(倒卖必究)-26"/>
          <p:cNvSpPr/>
          <p:nvPr/>
        </p:nvSpPr>
        <p:spPr>
          <a:xfrm rot="16200000">
            <a:off x="4547655" y="2934245"/>
            <a:ext cx="1249956" cy="1481857"/>
          </a:xfrm>
          <a:custGeom>
            <a:avLst/>
            <a:gdLst>
              <a:gd name="connsiteX0" fmla="*/ 1299389 w 1299389"/>
              <a:gd name="connsiteY0" fmla="*/ 1423366 h 1540461"/>
              <a:gd name="connsiteX1" fmla="*/ 1299389 w 1299389"/>
              <a:gd name="connsiteY1" fmla="*/ 1540461 h 1540461"/>
              <a:gd name="connsiteX2" fmla="*/ 672655 w 1299389"/>
              <a:gd name="connsiteY2" fmla="*/ 1540461 h 1540461"/>
              <a:gd name="connsiteX3" fmla="*/ 0 w 1299389"/>
              <a:gd name="connsiteY3" fmla="*/ 867806 h 1540461"/>
              <a:gd name="connsiteX4" fmla="*/ 0 w 1299389"/>
              <a:gd name="connsiteY4" fmla="*/ 230981 h 1540461"/>
              <a:gd name="connsiteX5" fmla="*/ 140701 w 1299389"/>
              <a:gd name="connsiteY5" fmla="*/ 230981 h 1540461"/>
              <a:gd name="connsiteX6" fmla="*/ 366920 w 1299389"/>
              <a:gd name="connsiteY6" fmla="*/ 0 h 1540461"/>
              <a:gd name="connsiteX7" fmla="*/ 590757 w 1299389"/>
              <a:gd name="connsiteY7" fmla="*/ 226219 h 1540461"/>
              <a:gd name="connsiteX8" fmla="*/ 708991 w 1299389"/>
              <a:gd name="connsiteY8" fmla="*/ 226219 h 1540461"/>
              <a:gd name="connsiteX9" fmla="*/ 708991 w 1299389"/>
              <a:gd name="connsiteY9" fmla="*/ 572706 h 1540461"/>
              <a:gd name="connsiteX10" fmla="*/ 967755 w 1299389"/>
              <a:gd name="connsiteY10" fmla="*/ 831470 h 1540461"/>
              <a:gd name="connsiteX11" fmla="*/ 1293545 w 1299389"/>
              <a:gd name="connsiteY11" fmla="*/ 831470 h 1540461"/>
              <a:gd name="connsiteX12" fmla="*/ 1292245 w 1299389"/>
              <a:gd name="connsiteY12" fmla="*/ 918542 h 1540461"/>
              <a:gd name="connsiteX13" fmla="*/ 1149371 w 1299389"/>
              <a:gd name="connsiteY13" fmla="*/ 1156666 h 1540461"/>
              <a:gd name="connsiteX14" fmla="*/ 1299389 w 1299389"/>
              <a:gd name="connsiteY14" fmla="*/ 1423366 h 154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9389" h="1540461">
                <a:moveTo>
                  <a:pt x="1299389" y="1423366"/>
                </a:moveTo>
                <a:lnTo>
                  <a:pt x="1299389" y="1540461"/>
                </a:lnTo>
                <a:lnTo>
                  <a:pt x="672655" y="1540461"/>
                </a:lnTo>
                <a:cubicBezTo>
                  <a:pt x="301158" y="1540461"/>
                  <a:pt x="0" y="1239303"/>
                  <a:pt x="0" y="867806"/>
                </a:cubicBezTo>
                <a:lnTo>
                  <a:pt x="0" y="230981"/>
                </a:lnTo>
                <a:lnTo>
                  <a:pt x="140701" y="230981"/>
                </a:lnTo>
                <a:cubicBezTo>
                  <a:pt x="142288" y="39686"/>
                  <a:pt x="279608" y="794"/>
                  <a:pt x="366920" y="0"/>
                </a:cubicBezTo>
                <a:cubicBezTo>
                  <a:pt x="462169" y="1587"/>
                  <a:pt x="585995" y="38894"/>
                  <a:pt x="590757" y="226219"/>
                </a:cubicBezTo>
                <a:lnTo>
                  <a:pt x="708991" y="226219"/>
                </a:lnTo>
                <a:lnTo>
                  <a:pt x="708991" y="572706"/>
                </a:lnTo>
                <a:cubicBezTo>
                  <a:pt x="708991" y="715617"/>
                  <a:pt x="824844" y="831470"/>
                  <a:pt x="967755" y="831470"/>
                </a:cubicBezTo>
                <a:lnTo>
                  <a:pt x="1293545" y="831470"/>
                </a:lnTo>
                <a:lnTo>
                  <a:pt x="1292245" y="918542"/>
                </a:lnTo>
                <a:cubicBezTo>
                  <a:pt x="1190645" y="965372"/>
                  <a:pt x="1148577" y="1076498"/>
                  <a:pt x="1149371" y="1156666"/>
                </a:cubicBezTo>
                <a:cubicBezTo>
                  <a:pt x="1151752" y="1240803"/>
                  <a:pt x="1156514" y="1341610"/>
                  <a:pt x="1299389" y="1423366"/>
                </a:cubicBezTo>
                <a:close/>
              </a:path>
            </a:pathLst>
          </a:cu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淘宝-想搞设计PPT(倒卖必究)-27"/>
          <p:cNvSpPr/>
          <p:nvPr/>
        </p:nvSpPr>
        <p:spPr>
          <a:xfrm>
            <a:off x="4431703" y="3732901"/>
            <a:ext cx="476553" cy="369332"/>
          </a:xfrm>
          <a:prstGeom prst="rect">
            <a:avLst/>
          </a:prstGeom>
          <a:noFill/>
        </p:spPr>
        <p:txBody>
          <a:bodyPr wrap="square">
            <a:spAutoFit/>
          </a:bodyPr>
          <a:lstStyle/>
          <a:p>
            <a:pPr algn="ctr"/>
            <a:r>
              <a:rPr lang="en-US" altLang="zh-CN" sz="1800" dirty="0">
                <a:solidFill>
                  <a:schemeClr val="tx1">
                    <a:lumMod val="85000"/>
                    <a:lumOff val="15000"/>
                  </a:schemeClr>
                </a:solidFill>
                <a:latin typeface="+mj-lt"/>
                <a:ea typeface="Segoe UI" panose="020B0502040204020203" pitchFamily="34" charset="0"/>
                <a:cs typeface="Segoe UI" panose="020B0502040204020203" pitchFamily="34" charset="0"/>
              </a:rPr>
              <a:t>03</a:t>
            </a:r>
            <a:endParaRPr lang="zh-CN" altLang="en-US" sz="1800" dirty="0">
              <a:solidFill>
                <a:schemeClr val="tx1">
                  <a:lumMod val="85000"/>
                  <a:lumOff val="15000"/>
                </a:schemeClr>
              </a:solidFill>
              <a:latin typeface="+mj-lt"/>
              <a:ea typeface="Segoe UI" panose="020B0502040204020203" pitchFamily="34" charset="0"/>
              <a:cs typeface="Segoe UI" panose="020B0502040204020203" pitchFamily="34" charset="0"/>
            </a:endParaRPr>
          </a:p>
        </p:txBody>
      </p:sp>
      <p:sp>
        <p:nvSpPr>
          <p:cNvPr id="28" name="淘宝-想搞设计PPT(倒卖必究)-28"/>
          <p:cNvSpPr/>
          <p:nvPr/>
        </p:nvSpPr>
        <p:spPr>
          <a:xfrm rot="16200000">
            <a:off x="3059079" y="2934398"/>
            <a:ext cx="1476225" cy="1255281"/>
          </a:xfrm>
          <a:custGeom>
            <a:avLst/>
            <a:gdLst>
              <a:gd name="connsiteX0" fmla="*/ 1534606 w 1534606"/>
              <a:gd name="connsiteY0" fmla="*/ 350357 h 1304925"/>
              <a:gd name="connsiteX1" fmla="*/ 1308387 w 1534606"/>
              <a:gd name="connsiteY1" fmla="*/ 574194 h 1304925"/>
              <a:gd name="connsiteX2" fmla="*/ 1308387 w 1534606"/>
              <a:gd name="connsiteY2" fmla="*/ 708991 h 1304925"/>
              <a:gd name="connsiteX3" fmla="*/ 967755 w 1534606"/>
              <a:gd name="connsiteY3" fmla="*/ 708991 h 1304925"/>
              <a:gd name="connsiteX4" fmla="*/ 708991 w 1534606"/>
              <a:gd name="connsiteY4" fmla="*/ 967755 h 1304925"/>
              <a:gd name="connsiteX5" fmla="*/ 708991 w 1534606"/>
              <a:gd name="connsiteY5" fmla="*/ 1299155 h 1304925"/>
              <a:gd name="connsiteX6" fmla="*/ 616950 w 1534606"/>
              <a:gd name="connsiteY6" fmla="*/ 1297781 h 1304925"/>
              <a:gd name="connsiteX7" fmla="*/ 378826 w 1534606"/>
              <a:gd name="connsiteY7" fmla="*/ 1154907 h 1304925"/>
              <a:gd name="connsiteX8" fmla="*/ 112126 w 1534606"/>
              <a:gd name="connsiteY8" fmla="*/ 1304925 h 1304925"/>
              <a:gd name="connsiteX9" fmla="*/ 0 w 1534606"/>
              <a:gd name="connsiteY9" fmla="*/ 1304925 h 1304925"/>
              <a:gd name="connsiteX10" fmla="*/ 0 w 1534606"/>
              <a:gd name="connsiteY10" fmla="*/ 672655 h 1304925"/>
              <a:gd name="connsiteX11" fmla="*/ 672655 w 1534606"/>
              <a:gd name="connsiteY11" fmla="*/ 0 h 1304925"/>
              <a:gd name="connsiteX12" fmla="*/ 1303624 w 1534606"/>
              <a:gd name="connsiteY12" fmla="*/ 0 h 1304925"/>
              <a:gd name="connsiteX13" fmla="*/ 1303624 w 1534606"/>
              <a:gd name="connsiteY13" fmla="*/ 124138 h 1304925"/>
              <a:gd name="connsiteX14" fmla="*/ 1534606 w 1534606"/>
              <a:gd name="connsiteY14" fmla="*/ 350357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34606" h="1304925">
                <a:moveTo>
                  <a:pt x="1534606" y="350357"/>
                </a:moveTo>
                <a:cubicBezTo>
                  <a:pt x="1533019" y="445606"/>
                  <a:pt x="1495712" y="569432"/>
                  <a:pt x="1308387" y="574194"/>
                </a:cubicBezTo>
                <a:lnTo>
                  <a:pt x="1308387" y="708991"/>
                </a:lnTo>
                <a:lnTo>
                  <a:pt x="967755" y="708991"/>
                </a:lnTo>
                <a:cubicBezTo>
                  <a:pt x="824844" y="708991"/>
                  <a:pt x="708991" y="824844"/>
                  <a:pt x="708991" y="967755"/>
                </a:cubicBezTo>
                <a:lnTo>
                  <a:pt x="708991" y="1299155"/>
                </a:lnTo>
                <a:lnTo>
                  <a:pt x="616950" y="1297781"/>
                </a:lnTo>
                <a:cubicBezTo>
                  <a:pt x="570120" y="1196181"/>
                  <a:pt x="458994" y="1154113"/>
                  <a:pt x="378826" y="1154907"/>
                </a:cubicBezTo>
                <a:cubicBezTo>
                  <a:pt x="294689" y="1157288"/>
                  <a:pt x="193882" y="1162050"/>
                  <a:pt x="112126" y="1304925"/>
                </a:cubicBezTo>
                <a:lnTo>
                  <a:pt x="0" y="1304925"/>
                </a:lnTo>
                <a:lnTo>
                  <a:pt x="0" y="672655"/>
                </a:lnTo>
                <a:cubicBezTo>
                  <a:pt x="0" y="301158"/>
                  <a:pt x="301158" y="0"/>
                  <a:pt x="672655" y="0"/>
                </a:cubicBezTo>
                <a:lnTo>
                  <a:pt x="1303624" y="0"/>
                </a:lnTo>
                <a:lnTo>
                  <a:pt x="1303624" y="124138"/>
                </a:lnTo>
                <a:cubicBezTo>
                  <a:pt x="1494920" y="125725"/>
                  <a:pt x="1533812" y="263045"/>
                  <a:pt x="1534606" y="350357"/>
                </a:cubicBezTo>
                <a:close/>
              </a:path>
            </a:pathLst>
          </a:cu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淘宝-想搞设计PPT(倒卖必究)-29"/>
          <p:cNvSpPr/>
          <p:nvPr/>
        </p:nvSpPr>
        <p:spPr>
          <a:xfrm>
            <a:off x="3260249" y="2861230"/>
            <a:ext cx="476553" cy="369332"/>
          </a:xfrm>
          <a:prstGeom prst="rect">
            <a:avLst/>
          </a:prstGeom>
          <a:noFill/>
        </p:spPr>
        <p:txBody>
          <a:bodyPr wrap="square">
            <a:spAutoFit/>
          </a:bodyPr>
          <a:lstStyle/>
          <a:p>
            <a:pPr algn="ctr"/>
            <a:r>
              <a:rPr lang="en-US" altLang="zh-CN" sz="1800" dirty="0">
                <a:solidFill>
                  <a:schemeClr val="bg1"/>
                </a:solidFill>
                <a:latin typeface="+mj-lt"/>
                <a:ea typeface="Segoe UI" panose="020B0502040204020203" pitchFamily="34" charset="0"/>
                <a:cs typeface="Segoe UI" panose="020B0502040204020203" pitchFamily="34" charset="0"/>
              </a:rPr>
              <a:t>04</a:t>
            </a:r>
            <a:endParaRPr lang="zh-CN" altLang="en-US" sz="1800" dirty="0">
              <a:solidFill>
                <a:schemeClr val="bg1"/>
              </a:solidFill>
              <a:latin typeface="+mj-lt"/>
              <a:ea typeface="Segoe UI" panose="020B0502040204020203" pitchFamily="34" charset="0"/>
              <a:cs typeface="Segoe UI" panose="020B0502040204020203" pitchFamily="34" charset="0"/>
            </a:endParaRPr>
          </a:p>
        </p:txBody>
      </p:sp>
      <p:sp>
        <p:nvSpPr>
          <p:cNvPr id="30" name="淘宝-想搞设计PPT(倒卖必究)-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536082" y="163655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r>
              <a:rPr lang="zh-CN" altLang="en-US" sz="1600">
                <a:solidFill>
                  <a:schemeClr val="accent1"/>
                </a:solidFill>
                <a:latin typeface="+mj-ea"/>
                <a:ea typeface="+mj-ea"/>
                <a:sym typeface="Calibri" panose="020F0502020204030204" pitchFamily="34" charset="0"/>
              </a:rPr>
              <a:t>论文总结</a:t>
            </a:r>
          </a:p>
        </p:txBody>
      </p:sp>
      <p:sp>
        <p:nvSpPr>
          <p:cNvPr id="31" name="淘宝-想搞设计PPT(倒卖必究)-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6082" y="1973547"/>
            <a:ext cx="2515027" cy="486352"/>
          </a:xfrm>
          <a:prstGeom prst="rect">
            <a:avLst/>
          </a:prstGeom>
        </p:spPr>
        <p:txBody>
          <a:bodyPr wrap="square">
            <a:spAutoFit/>
          </a:bodyPr>
          <a:lstStyle/>
          <a:p>
            <a:pPr fontAlgn="base">
              <a:lnSpc>
                <a:spcPct val="150000"/>
              </a:lnSpc>
              <a:spcBef>
                <a:spcPct val="0"/>
              </a:spcBef>
              <a:spcAft>
                <a:spcPct val="0"/>
              </a:spcAft>
            </a:pPr>
            <a:r>
              <a:rPr lang="en-US" altLang="zh-CN" sz="90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2" name="淘宝-想搞设计PPT(倒卖必究)-3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641327" y="1973547"/>
            <a:ext cx="186507"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3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536082" y="322504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r>
              <a:rPr lang="zh-CN" altLang="en-US" sz="1600">
                <a:solidFill>
                  <a:schemeClr val="accent1"/>
                </a:solidFill>
                <a:latin typeface="+mj-ea"/>
                <a:ea typeface="+mj-ea"/>
                <a:sym typeface="Calibri" panose="020F0502020204030204" pitchFamily="34" charset="0"/>
              </a:rPr>
              <a:t>论文总结</a:t>
            </a:r>
          </a:p>
        </p:txBody>
      </p:sp>
      <p:sp>
        <p:nvSpPr>
          <p:cNvPr id="34" name="淘宝-想搞设计PPT(倒卖必究)-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36082" y="3562039"/>
            <a:ext cx="2515027" cy="486352"/>
          </a:xfrm>
          <a:prstGeom prst="rect">
            <a:avLst/>
          </a:prstGeom>
        </p:spPr>
        <p:txBody>
          <a:bodyPr wrap="square">
            <a:spAutoFit/>
          </a:bodyPr>
          <a:lstStyle/>
          <a:p>
            <a:pPr fontAlgn="base">
              <a:lnSpc>
                <a:spcPct val="150000"/>
              </a:lnSpc>
              <a:spcBef>
                <a:spcPct val="0"/>
              </a:spcBef>
              <a:spcAft>
                <a:spcPct val="0"/>
              </a:spcAft>
            </a:pPr>
            <a:r>
              <a:rPr lang="en-US" altLang="zh-CN" sz="90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5" name="淘宝-想搞设计PPT(倒卖必究)-3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641327" y="3562039"/>
            <a:ext cx="186507"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36" name="淘宝-想搞设计PPT(倒卖必究)-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7545372" y="3303666"/>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r" fontAlgn="base">
              <a:spcBef>
                <a:spcPct val="0"/>
              </a:spcBef>
              <a:spcAft>
                <a:spcPct val="0"/>
              </a:spcAft>
            </a:pPr>
            <a:r>
              <a:rPr lang="zh-CN" altLang="en-US" sz="1600">
                <a:solidFill>
                  <a:schemeClr val="accent1"/>
                </a:solidFill>
                <a:latin typeface="+mj-ea"/>
                <a:ea typeface="+mj-ea"/>
                <a:sym typeface="Calibri" panose="020F0502020204030204" pitchFamily="34" charset="0"/>
              </a:rPr>
              <a:t>论文总结</a:t>
            </a:r>
          </a:p>
        </p:txBody>
      </p:sp>
      <p:sp>
        <p:nvSpPr>
          <p:cNvPr id="37" name="淘宝-想搞设计PPT(倒卖必究)-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78738" y="3640657"/>
            <a:ext cx="2572038" cy="486352"/>
          </a:xfrm>
          <a:prstGeom prst="rect">
            <a:avLst/>
          </a:prstGeom>
        </p:spPr>
        <p:txBody>
          <a:bodyPr wrap="square">
            <a:spAutoFit/>
          </a:bodyPr>
          <a:lstStyle/>
          <a:p>
            <a:pPr algn="r" fontAlgn="base">
              <a:lnSpc>
                <a:spcPct val="150000"/>
              </a:lnSpc>
              <a:spcBef>
                <a:spcPct val="0"/>
              </a:spcBef>
              <a:spcAft>
                <a:spcPct val="0"/>
              </a:spcAft>
            </a:pPr>
            <a:r>
              <a:rPr lang="en-US" altLang="zh-CN" sz="90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38" name="淘宝-想搞设计PPT(倒卖必究)-3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8246823" y="3640657"/>
            <a:ext cx="186507"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39" name="淘宝-想搞设计PPT(倒卖必究)-3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a:spLocks noChangeArrowheads="1"/>
          </p:cNvSpPr>
          <p:nvPr/>
        </p:nvSpPr>
        <p:spPr bwMode="auto">
          <a:xfrm>
            <a:off x="7622201" y="1636556"/>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r" fontAlgn="base">
              <a:spcBef>
                <a:spcPct val="0"/>
              </a:spcBef>
              <a:spcAft>
                <a:spcPct val="0"/>
              </a:spcAft>
            </a:pPr>
            <a:r>
              <a:rPr lang="zh-CN" altLang="en-US" sz="1600">
                <a:solidFill>
                  <a:schemeClr val="accent1"/>
                </a:solidFill>
                <a:latin typeface="+mj-ea"/>
                <a:ea typeface="+mj-ea"/>
                <a:sym typeface="Calibri" panose="020F0502020204030204" pitchFamily="34" charset="0"/>
              </a:rPr>
              <a:t>论文总结</a:t>
            </a:r>
          </a:p>
        </p:txBody>
      </p:sp>
      <p:sp>
        <p:nvSpPr>
          <p:cNvPr id="40" name="淘宝-想搞设计PPT(倒卖必究)-4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055567" y="1973547"/>
            <a:ext cx="2572038" cy="486352"/>
          </a:xfrm>
          <a:prstGeom prst="rect">
            <a:avLst/>
          </a:prstGeom>
        </p:spPr>
        <p:txBody>
          <a:bodyPr wrap="square">
            <a:spAutoFit/>
          </a:bodyPr>
          <a:lstStyle/>
          <a:p>
            <a:pPr algn="r" fontAlgn="base">
              <a:lnSpc>
                <a:spcPct val="150000"/>
              </a:lnSpc>
              <a:spcBef>
                <a:spcPct val="0"/>
              </a:spcBef>
              <a:spcAft>
                <a:spcPct val="0"/>
              </a:spcAft>
            </a:pPr>
            <a:r>
              <a:rPr lang="en-US" altLang="zh-CN" sz="900">
                <a:solidFill>
                  <a:schemeClr val="tx1">
                    <a:lumMod val="85000"/>
                    <a:lumOff val="15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a:t>
            </a:r>
          </a:p>
        </p:txBody>
      </p:sp>
      <p:cxnSp>
        <p:nvCxnSpPr>
          <p:cNvPr id="41" name="淘宝-想搞设计PPT(倒卖必究)-4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CxnSpPr/>
          <p:nvPr/>
        </p:nvCxnSpPr>
        <p:spPr>
          <a:xfrm>
            <a:off x="8323652" y="1973547"/>
            <a:ext cx="186507"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42" name="淘宝-想搞设计PPT(倒卖必究)-4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69283" y="1683214"/>
            <a:ext cx="366799" cy="366799"/>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淘宝-想搞设计PPT(倒卖必究)-4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61772" y="3259729"/>
            <a:ext cx="366799" cy="366799"/>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淘宝-想搞设计PPT(倒卖必究)-4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627605" y="1696547"/>
            <a:ext cx="366799" cy="366799"/>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淘宝-想搞设计PPT(倒卖必究)-4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620094" y="3273062"/>
            <a:ext cx="366799" cy="366799"/>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46" name="Group 1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pSpPr/>
          <p:nvPr/>
        </p:nvGrpSpPr>
        <p:grpSpPr>
          <a:xfrm>
            <a:off x="8709940" y="3368815"/>
            <a:ext cx="187106" cy="175292"/>
            <a:chOff x="5368132" y="3540125"/>
            <a:chExt cx="465138" cy="435769"/>
          </a:xfrm>
          <a:solidFill>
            <a:schemeClr val="bg1"/>
          </a:solidFill>
        </p:grpSpPr>
        <p:sp>
          <p:nvSpPr>
            <p:cNvPr id="47" name="淘宝-想搞设计PPT(倒卖必究)-47"/>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charset="0"/>
                <a:sym typeface="Gill Sans" charset="0"/>
              </a:endParaRPr>
            </a:p>
          </p:txBody>
        </p:sp>
        <p:sp>
          <p:nvSpPr>
            <p:cNvPr id="48" name="淘宝-想搞设计PPT(倒卖必究)-48"/>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charset="0"/>
                <a:sym typeface="Gill Sans" charset="0"/>
              </a:endParaRPr>
            </a:p>
          </p:txBody>
        </p:sp>
      </p:grpSp>
      <p:sp>
        <p:nvSpPr>
          <p:cNvPr id="49" name="淘宝-想搞设计PPT(倒卖必究)-49"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bwMode="auto">
          <a:xfrm>
            <a:off x="251466" y="3364332"/>
            <a:ext cx="187410" cy="186584"/>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charset="0"/>
              <a:sym typeface="Gill Sans" charset="0"/>
            </a:endParaRPr>
          </a:p>
        </p:txBody>
      </p:sp>
      <p:grpSp>
        <p:nvGrpSpPr>
          <p:cNvPr id="50" name="Group 12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pSpPr/>
          <p:nvPr/>
        </p:nvGrpSpPr>
        <p:grpSpPr>
          <a:xfrm>
            <a:off x="8717451" y="1801241"/>
            <a:ext cx="187106" cy="157411"/>
            <a:chOff x="5368132" y="2625725"/>
            <a:chExt cx="465138" cy="391319"/>
          </a:xfrm>
          <a:solidFill>
            <a:schemeClr val="bg1"/>
          </a:solidFill>
        </p:grpSpPr>
        <p:sp>
          <p:nvSpPr>
            <p:cNvPr id="51" name="淘宝-想搞设计PPT(倒卖必究)-51"/>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charset="0"/>
                <a:sym typeface="Gill Sans" charset="0"/>
              </a:endParaRPr>
            </a:p>
          </p:txBody>
        </p:sp>
        <p:sp>
          <p:nvSpPr>
            <p:cNvPr id="52" name="淘宝-想搞设计PPT(倒卖必究)-52"/>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charset="0"/>
                <a:sym typeface="Gill Sans" charset="0"/>
              </a:endParaRPr>
            </a:p>
          </p:txBody>
        </p:sp>
        <p:sp>
          <p:nvSpPr>
            <p:cNvPr id="53" name="淘宝-想搞设计PPT(倒卖必究)-53"/>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charset="0"/>
                <a:sym typeface="Gill Sans" charset="0"/>
              </a:endParaRPr>
            </a:p>
          </p:txBody>
        </p:sp>
      </p:grpSp>
      <p:grpSp>
        <p:nvGrpSpPr>
          <p:cNvPr id="54" name="组合 5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GrpSpPr/>
          <p:nvPr/>
        </p:nvGrpSpPr>
        <p:grpSpPr>
          <a:xfrm>
            <a:off x="259289" y="1773220"/>
            <a:ext cx="186787" cy="186787"/>
            <a:chOff x="3191434" y="2145028"/>
            <a:chExt cx="359165" cy="359165"/>
          </a:xfrm>
          <a:solidFill>
            <a:schemeClr val="bg1"/>
          </a:solidFill>
        </p:grpSpPr>
        <p:sp>
          <p:nvSpPr>
            <p:cNvPr id="55" name="淘宝-想搞设计PPT(倒卖必究)-55"/>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charset="0"/>
                <a:sym typeface="Gill Sans" charset="0"/>
              </a:endParaRPr>
            </a:p>
          </p:txBody>
        </p:sp>
        <p:sp>
          <p:nvSpPr>
            <p:cNvPr id="56" name="淘宝-想搞设计PPT(倒卖必究)-56"/>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charset="0"/>
                <a:sym typeface="Gill Sans" charset="0"/>
              </a:endParaRPr>
            </a:p>
          </p:txBody>
        </p:sp>
        <p:sp>
          <p:nvSpPr>
            <p:cNvPr id="57" name="淘宝-想搞设计PPT(倒卖必究)-57"/>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淘宝-想搞设计PPT(倒卖必究)-44"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1007789" y="1175636"/>
            <a:ext cx="7680931" cy="3393917"/>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淘宝-想搞设计PPT(倒卖必究)-4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121466" y="1611623"/>
            <a:ext cx="485930" cy="485932"/>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7" name="淘宝-想搞设计PPT(倒卖必究)-4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108664" y="1004194"/>
            <a:ext cx="237105" cy="237105"/>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淘宝-想搞设计PPT(倒卖必究)-4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1699075" y="651829"/>
            <a:ext cx="237105" cy="237105"/>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9" name="淘宝-想搞设计PPT(倒卖必究)-4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7811685" y="4632510"/>
            <a:ext cx="237105" cy="237105"/>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0" name="淘宝-想搞设计PPT(倒卖必究)-5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flipH="1">
            <a:off x="8853019" y="4030370"/>
            <a:ext cx="182316" cy="182316"/>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1" name="淘宝-想搞设计PPT(倒卖必究)-51"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288389" y="1715760"/>
            <a:ext cx="7281423" cy="1674305"/>
          </a:xfrm>
          <a:prstGeom prst="rect">
            <a:avLst/>
          </a:prstGeom>
        </p:spPr>
        <p:txBody>
          <a:bodyPr wrap="square">
            <a:spAutoFit/>
          </a:bodyPr>
          <a:lstStyle/>
          <a:p>
            <a:pPr>
              <a:lnSpc>
                <a:spcPct val="150000"/>
              </a:lnSpc>
            </a:pPr>
            <a:r>
              <a:rPr lang="zh-CN" altLang="en-US" sz="1400" dirty="0">
                <a:solidFill>
                  <a:schemeClr val="tx1">
                    <a:lumMod val="85000"/>
                    <a:lumOff val="15000"/>
                  </a:schemeClr>
                </a:solidFill>
                <a:latin typeface="+mj-ea"/>
                <a:ea typeface="+mj-ea"/>
              </a:rPr>
              <a:t>       这次的毕业论文设计总结是在我的指导老师当图老师亲切关怀和悉心指导下完成的。从毕业设计选题到设计完成，当图老师给予了我耐心指导与细心关怀，有了当图老师耐心指导与细心关怀我才不会在设计的过程中迷失方向，失去前进动力。</a:t>
            </a:r>
            <a:endParaRPr lang="en-US" altLang="zh-CN" sz="1400" dirty="0">
              <a:solidFill>
                <a:schemeClr val="tx1">
                  <a:lumMod val="85000"/>
                  <a:lumOff val="15000"/>
                </a:schemeClr>
              </a:solidFill>
              <a:latin typeface="+mj-ea"/>
              <a:ea typeface="+mj-ea"/>
            </a:endParaRPr>
          </a:p>
          <a:p>
            <a:pPr>
              <a:lnSpc>
                <a:spcPct val="150000"/>
              </a:lnSpc>
            </a:pPr>
            <a:r>
              <a:rPr lang="zh-CN" altLang="en-US" sz="1400" dirty="0">
                <a:solidFill>
                  <a:schemeClr val="tx1">
                    <a:lumMod val="85000"/>
                    <a:lumOff val="15000"/>
                  </a:schemeClr>
                </a:solidFill>
                <a:latin typeface="+mj-ea"/>
                <a:ea typeface="+mj-ea"/>
              </a:rPr>
              <a:t>当图老师有严肃的科学态度，严谨的治学精神和精益求精的工作作风，这些都是我所需要学习的，感谢当图老师给予了我这样一个学习机会，谢谢</a:t>
            </a:r>
            <a:r>
              <a:rPr lang="en-US" altLang="zh-CN" sz="1400" dirty="0">
                <a:solidFill>
                  <a:schemeClr val="tx1">
                    <a:lumMod val="85000"/>
                    <a:lumOff val="15000"/>
                  </a:schemeClr>
                </a:solidFill>
                <a:latin typeface="+mj-ea"/>
                <a:ea typeface="+mj-ea"/>
              </a:rPr>
              <a:t>!</a:t>
            </a:r>
          </a:p>
        </p:txBody>
      </p:sp>
      <p:sp>
        <p:nvSpPr>
          <p:cNvPr id="52" name="淘宝-想搞设计PPT(倒卖必究)-52"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192248" y="3446149"/>
            <a:ext cx="7260906" cy="738664"/>
          </a:xfrm>
          <a:prstGeom prst="rect">
            <a:avLst/>
          </a:prstGeom>
        </p:spPr>
        <p:txBody>
          <a:bodyPr wrap="square">
            <a:spAutoFit/>
          </a:bodyPr>
          <a:lstStyle/>
          <a:p>
            <a:pPr lvl="0">
              <a:lnSpc>
                <a:spcPct val="150000"/>
              </a:lnSpc>
            </a:pPr>
            <a:r>
              <a:rPr lang="zh-CN" altLang="en-US" sz="1400">
                <a:solidFill>
                  <a:schemeClr val="tx1">
                    <a:lumMod val="85000"/>
                    <a:lumOff val="15000"/>
                  </a:schemeClr>
                </a:solidFill>
                <a:latin typeface="+mj-ea"/>
                <a:ea typeface="+mj-ea"/>
              </a:rPr>
              <a:t>       感谢与我并肩作战的舍友与同学们，感谢关心我支持我的朋友们，感谢学校领导、老师们，感谢你们给予我的帮助与关怀</a:t>
            </a:r>
            <a:r>
              <a:rPr lang="en-US" altLang="zh-CN" sz="1400">
                <a:solidFill>
                  <a:schemeClr val="tx1">
                    <a:lumMod val="85000"/>
                    <a:lumOff val="15000"/>
                  </a:schemeClr>
                </a:solidFill>
                <a:latin typeface="+mj-ea"/>
                <a:ea typeface="+mj-ea"/>
              </a:rPr>
              <a:t>;</a:t>
            </a:r>
            <a:r>
              <a:rPr lang="zh-CN" altLang="en-US" sz="1400">
                <a:solidFill>
                  <a:schemeClr val="tx1">
                    <a:lumMod val="85000"/>
                    <a:lumOff val="15000"/>
                  </a:schemeClr>
                </a:solidFill>
                <a:latin typeface="+mj-ea"/>
                <a:ea typeface="+mj-ea"/>
              </a:rPr>
              <a:t> 特别感谢学院四年来为我提供的良好学习环境，谢谢</a:t>
            </a:r>
            <a:r>
              <a:rPr lang="en-US" altLang="zh-CN" sz="1400">
                <a:solidFill>
                  <a:schemeClr val="tx1">
                    <a:lumMod val="85000"/>
                    <a:lumOff val="15000"/>
                  </a:schemeClr>
                </a:solidFill>
                <a:latin typeface="+mj-ea"/>
                <a:ea typeface="+mj-ea"/>
              </a:rPr>
              <a:t>!</a:t>
            </a:r>
            <a:endParaRPr lang="zh-CN" altLang="en-US" sz="1400">
              <a:solidFill>
                <a:schemeClr val="tx1">
                  <a:lumMod val="85000"/>
                  <a:lumOff val="15000"/>
                </a:schemeClr>
              </a:solidFill>
              <a:latin typeface="+mj-ea"/>
              <a:ea typeface="+mj-ea"/>
            </a:endParaRPr>
          </a:p>
        </p:txBody>
      </p:sp>
      <p:sp>
        <p:nvSpPr>
          <p:cNvPr id="54" name="淘宝-想搞设计PPT(倒卖必究)-54"/>
          <p:cNvSpPr/>
          <p:nvPr/>
        </p:nvSpPr>
        <p:spPr bwMode="auto">
          <a:xfrm>
            <a:off x="499414" y="685494"/>
            <a:ext cx="1385668" cy="12493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5" name="淘宝-想搞设计PPT(倒卖必究)-55"/>
          <p:cNvSpPr txBox="1"/>
          <p:nvPr/>
        </p:nvSpPr>
        <p:spPr>
          <a:xfrm>
            <a:off x="683703" y="1016119"/>
            <a:ext cx="1010670" cy="584775"/>
          </a:xfrm>
          <a:prstGeom prst="rect">
            <a:avLst/>
          </a:prstGeom>
          <a:noFill/>
        </p:spPr>
        <p:txBody>
          <a:bodyPr wrap="square" rtlCol="0">
            <a:spAutoFit/>
          </a:bodyPr>
          <a:lstStyle/>
          <a:p>
            <a:pPr algn="ctr"/>
            <a:r>
              <a:rPr lang="zh-CN" altLang="en-US" sz="3200" b="1">
                <a:solidFill>
                  <a:schemeClr val="bg1"/>
                </a:solidFill>
                <a:latin typeface="+mj-ea"/>
                <a:ea typeface="+mj-ea"/>
              </a:rPr>
              <a:t>致谢</a:t>
            </a:r>
            <a:endParaRPr lang="zh-CN" altLang="en-US" sz="3200" b="1" dirty="0">
              <a:solidFill>
                <a:schemeClr val="bg1"/>
              </a:solidFill>
              <a:latin typeface="+mj-ea"/>
              <a:ea typeface="+mj-ea"/>
            </a:endParaRPr>
          </a:p>
        </p:txBody>
      </p:sp>
      <p:sp>
        <p:nvSpPr>
          <p:cNvPr id="56" name="淘宝-想搞设计PPT(倒卖必究)-56"/>
          <p:cNvSpPr/>
          <p:nvPr/>
        </p:nvSpPr>
        <p:spPr bwMode="auto">
          <a:xfrm>
            <a:off x="8125666" y="4102183"/>
            <a:ext cx="811279" cy="73145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淘宝-想搞设计PPT(倒卖必究)-16"/>
          <p:cNvSpPr txBox="1">
            <a:spLocks noChangeArrowheads="1"/>
          </p:cNvSpPr>
          <p:nvPr/>
        </p:nvSpPr>
        <p:spPr bwMode="auto">
          <a:xfrm>
            <a:off x="3761522" y="87313"/>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800" b="1">
                <a:solidFill>
                  <a:schemeClr val="tx1">
                    <a:lumMod val="85000"/>
                    <a:lumOff val="15000"/>
                  </a:schemeClr>
                </a:solidFill>
                <a:latin typeface="+mj-ea"/>
                <a:ea typeface="+mj-ea"/>
              </a:rPr>
              <a:t>论文总结</a:t>
            </a:r>
          </a:p>
        </p:txBody>
      </p:sp>
      <p:sp>
        <p:nvSpPr>
          <p:cNvPr id="17" name="淘宝-想搞设计PPT(倒卖必究)-17"/>
          <p:cNvSpPr txBox="1">
            <a:spLocks noChangeArrowheads="1"/>
          </p:cNvSpPr>
          <p:nvPr/>
        </p:nvSpPr>
        <p:spPr bwMode="auto">
          <a:xfrm>
            <a:off x="3991263" y="532859"/>
            <a:ext cx="11614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tx1">
                    <a:lumMod val="85000"/>
                    <a:lumOff val="15000"/>
                  </a:schemeClr>
                </a:solidFill>
                <a:ea typeface="方正兰亭黑_GBK"/>
              </a:rPr>
              <a:t>Paper Summary</a:t>
            </a:r>
          </a:p>
        </p:txBody>
      </p:sp>
      <p:cxnSp>
        <p:nvCxnSpPr>
          <p:cNvPr id="18" name="淘宝-想搞设计PPT(倒卖必究)-18"/>
          <p:cNvCxnSpPr/>
          <p:nvPr/>
        </p:nvCxnSpPr>
        <p:spPr>
          <a:xfrm>
            <a:off x="4433191" y="838402"/>
            <a:ext cx="277619"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pic>
        <p:nvPicPr>
          <p:cNvPr id="19" name="淘宝-想搞设计PPT(倒卖必究)-19">
            <a:extLst>
              <a:ext uri="{FF2B5EF4-FFF2-40B4-BE49-F238E27FC236}">
                <a16:creationId xmlns:a16="http://schemas.microsoft.com/office/drawing/2014/main" id="{147456D7-D1F0-DB02-F1E5-88EC6C305F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0167" y="273885"/>
            <a:ext cx="1872852" cy="1001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p:cNvSpPr/>
          <p:nvPr/>
        </p:nvSpPr>
        <p:spPr>
          <a:xfrm>
            <a:off x="2351899" y="0"/>
            <a:ext cx="3755938" cy="51435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116500" y="1861747"/>
            <a:ext cx="5393600" cy="70788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4000" b="1" dirty="0">
                <a:solidFill>
                  <a:srgbClr val="071E32"/>
                </a:solidFill>
                <a:latin typeface="+mj-ea"/>
                <a:ea typeface="+mj-ea"/>
                <a:sym typeface="Calibri" panose="020F0502020204030204" pitchFamily="34" charset="0"/>
              </a:rPr>
              <a:t>感谢各位专家批评指正</a:t>
            </a:r>
          </a:p>
        </p:txBody>
      </p:sp>
      <p:sp>
        <p:nvSpPr>
          <p:cNvPr id="63" name="淘宝-想搞设计PPT(倒卖必究)-6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814538" y="2636308"/>
            <a:ext cx="5997525"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1400" spc="300" dirty="0">
                <a:solidFill>
                  <a:srgbClr val="071E32"/>
                </a:solidFill>
                <a:latin typeface="方正准圆简体" panose="03000509000000000000" pitchFamily="65" charset="-122"/>
                <a:ea typeface="方正准圆简体" panose="03000509000000000000" pitchFamily="65" charset="-122"/>
                <a:sym typeface="Calibri" panose="020F0502020204030204" pitchFamily="34" charset="0"/>
              </a:rPr>
              <a:t>Thank you for the criticism of the experts</a:t>
            </a:r>
          </a:p>
        </p:txBody>
      </p:sp>
      <p:cxnSp>
        <p:nvCxnSpPr>
          <p:cNvPr id="65" name="淘宝-想搞设计PPT(倒卖必究)-65"/>
          <p:cNvCxnSpPr/>
          <p:nvPr/>
        </p:nvCxnSpPr>
        <p:spPr>
          <a:xfrm>
            <a:off x="4633275" y="2983936"/>
            <a:ext cx="279543" cy="0"/>
          </a:xfrm>
          <a:prstGeom prst="line">
            <a:avLst/>
          </a:prstGeom>
          <a:ln w="19050">
            <a:solidFill>
              <a:srgbClr val="0B2D4B"/>
            </a:solidFill>
          </a:ln>
        </p:spPr>
        <p:style>
          <a:lnRef idx="1">
            <a:schemeClr val="accent1"/>
          </a:lnRef>
          <a:fillRef idx="0">
            <a:schemeClr val="accent1"/>
          </a:fillRef>
          <a:effectRef idx="0">
            <a:schemeClr val="accent1"/>
          </a:effectRef>
          <a:fontRef idx="minor">
            <a:schemeClr val="tx1"/>
          </a:fontRef>
        </p:style>
      </p:cxnSp>
      <p:sp>
        <p:nvSpPr>
          <p:cNvPr id="67" name="淘宝-想搞设计PPT(倒卖必究)-67"/>
          <p:cNvSpPr/>
          <p:nvPr/>
        </p:nvSpPr>
        <p:spPr>
          <a:xfrm>
            <a:off x="2916825" y="3169801"/>
            <a:ext cx="351052" cy="351052"/>
          </a:xfrm>
          <a:prstGeom prst="ellipse">
            <a:avLst/>
          </a:prstGeom>
          <a:solidFill>
            <a:srgbClr val="071E32"/>
          </a:solidFill>
          <a:ln>
            <a:noFill/>
          </a:ln>
          <a:effectLst>
            <a:outerShdw blurRad="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12834"/>
              </a:solidFill>
            </a:endParaRPr>
          </a:p>
        </p:txBody>
      </p:sp>
      <p:sp>
        <p:nvSpPr>
          <p:cNvPr id="68" name="淘宝-想搞设计PPT(倒卖必究)-6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254582" y="3213076"/>
            <a:ext cx="2071900"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400" dirty="0">
                <a:solidFill>
                  <a:srgbClr val="071E32"/>
                </a:solidFill>
                <a:latin typeface="方正准圆简体" panose="03000509000000000000" pitchFamily="65" charset="-122"/>
                <a:ea typeface="方正准圆简体" panose="03000509000000000000" pitchFamily="65" charset="-122"/>
                <a:sym typeface="Calibri" panose="020F0502020204030204" pitchFamily="34" charset="0"/>
              </a:rPr>
              <a:t>日期：2019.5.25</a:t>
            </a:r>
            <a:r>
              <a:rPr lang="en-US" altLang="zh-CN" sz="1400" dirty="0">
                <a:solidFill>
                  <a:srgbClr val="071E32"/>
                </a:solidFill>
                <a:latin typeface="方正准圆简体" panose="03000509000000000000" pitchFamily="65" charset="-122"/>
                <a:ea typeface="方正准圆简体" panose="03000509000000000000" pitchFamily="65" charset="-122"/>
                <a:sym typeface="Calibri" panose="020F0502020204030204" pitchFamily="34" charset="0"/>
              </a:rPr>
              <a:t/>
            </a:r>
            <a:endParaRPr lang="zh-CN" altLang="en-US" sz="1400" dirty="0">
              <a:solidFill>
                <a:srgbClr val="212834"/>
              </a:solidFill>
              <a:latin typeface="方正准圆简体" panose="03000509000000000000" pitchFamily="65" charset="-122"/>
              <a:ea typeface="方正准圆简体" panose="03000509000000000000" pitchFamily="65" charset="-122"/>
              <a:sym typeface="Calibri" panose="020F0502020204030204" pitchFamily="34" charset="0"/>
            </a:endParaRPr>
          </a:p>
        </p:txBody>
      </p:sp>
      <p:sp>
        <p:nvSpPr>
          <p:cNvPr id="69" name="淘宝-想搞设计PPT(倒卖必究)-69"/>
          <p:cNvSpPr/>
          <p:nvPr/>
        </p:nvSpPr>
        <p:spPr>
          <a:xfrm>
            <a:off x="4975430" y="3166749"/>
            <a:ext cx="351052" cy="351052"/>
          </a:xfrm>
          <a:prstGeom prst="ellipse">
            <a:avLst/>
          </a:prstGeom>
          <a:solidFill>
            <a:srgbClr val="071E32"/>
          </a:solidFill>
          <a:ln>
            <a:noFill/>
          </a:ln>
          <a:effectLst>
            <a:outerShdw blurRad="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12834"/>
              </a:solidFill>
            </a:endParaRPr>
          </a:p>
        </p:txBody>
      </p:sp>
      <p:sp>
        <p:nvSpPr>
          <p:cNvPr id="70" name="淘宝-想搞设计PPT(倒卖必究)-7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313187" y="3210024"/>
            <a:ext cx="2071900"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400" dirty="0">
                <a:solidFill>
                  <a:srgbClr val="071E32"/>
                </a:solidFill>
                <a:latin typeface="方正准圆简体" panose="03000509000000000000" pitchFamily="65" charset="-122"/>
                <a:ea typeface="方正准圆简体" panose="03000509000000000000" pitchFamily="65" charset="-122"/>
                <a:sym typeface="Calibri" panose="020F0502020204030204" pitchFamily="34" charset="0"/>
              </a:rPr>
              <a:t>答辩人：xxx</a:t>
            </a:r>
            <a:r>
              <a:rPr lang="en-US" altLang="zh-CN" sz="1400" dirty="0">
                <a:solidFill>
                  <a:srgbClr val="071E32"/>
                </a:solidFill>
                <a:latin typeface="方正准圆简体" panose="03000509000000000000" pitchFamily="65" charset="-122"/>
                <a:ea typeface="方正准圆简体" panose="03000509000000000000" pitchFamily="65" charset="-122"/>
                <a:sym typeface="Calibri" panose="020F0502020204030204" pitchFamily="34" charset="0"/>
              </a:rPr>
              <a:t/>
            </a:r>
            <a:endParaRPr lang="zh-CN" altLang="en-US" sz="1400" dirty="0">
              <a:solidFill>
                <a:srgbClr val="212834"/>
              </a:solidFill>
              <a:latin typeface="方正准圆简体" panose="03000509000000000000" pitchFamily="65" charset="-122"/>
              <a:ea typeface="方正准圆简体" panose="03000509000000000000" pitchFamily="65" charset="-122"/>
              <a:sym typeface="Calibri" panose="020F0502020204030204" pitchFamily="34" charset="0"/>
            </a:endParaRPr>
          </a:p>
        </p:txBody>
      </p:sp>
      <p:grpSp>
        <p:nvGrpSpPr>
          <p:cNvPr id="72" name="Group 59"/>
          <p:cNvGrpSpPr>
            <a:grpSpLocks noChangeAspect="1"/>
          </p:cNvGrpSpPr>
          <p:nvPr/>
        </p:nvGrpSpPr>
        <p:grpSpPr bwMode="auto">
          <a:xfrm>
            <a:off x="2980954" y="3225028"/>
            <a:ext cx="218168" cy="238153"/>
            <a:chOff x="1066" y="1985"/>
            <a:chExt cx="262" cy="286"/>
          </a:xfrm>
          <a:solidFill>
            <a:schemeClr val="bg1"/>
          </a:solidFill>
        </p:grpSpPr>
        <p:sp>
          <p:nvSpPr>
            <p:cNvPr id="74" name="淘宝-想搞设计PPT(倒卖必究)-74"/>
            <p:cNvSpPr>
              <a:spLocks noEditPoints="1"/>
            </p:cNvSpPr>
            <p:nvPr/>
          </p:nvSpPr>
          <p:spPr bwMode="auto">
            <a:xfrm>
              <a:off x="1066" y="2005"/>
              <a:ext cx="262" cy="266"/>
            </a:xfrm>
            <a:custGeom>
              <a:avLst/>
              <a:gdLst>
                <a:gd name="T0" fmla="*/ 572 w 642"/>
                <a:gd name="T1" fmla="*/ 655 h 655"/>
                <a:gd name="T2" fmla="*/ 70 w 642"/>
                <a:gd name="T3" fmla="*/ 655 h 655"/>
                <a:gd name="T4" fmla="*/ 19 w 642"/>
                <a:gd name="T5" fmla="*/ 630 h 655"/>
                <a:gd name="T6" fmla="*/ 0 w 642"/>
                <a:gd name="T7" fmla="*/ 575 h 655"/>
                <a:gd name="T8" fmla="*/ 0 w 642"/>
                <a:gd name="T9" fmla="*/ 80 h 655"/>
                <a:gd name="T10" fmla="*/ 19 w 642"/>
                <a:gd name="T11" fmla="*/ 25 h 655"/>
                <a:gd name="T12" fmla="*/ 70 w 642"/>
                <a:gd name="T13" fmla="*/ 0 h 655"/>
                <a:gd name="T14" fmla="*/ 93 w 642"/>
                <a:gd name="T15" fmla="*/ 0 h 655"/>
                <a:gd name="T16" fmla="*/ 111 w 642"/>
                <a:gd name="T17" fmla="*/ 18 h 655"/>
                <a:gd name="T18" fmla="*/ 93 w 642"/>
                <a:gd name="T19" fmla="*/ 36 h 655"/>
                <a:gd name="T20" fmla="*/ 70 w 642"/>
                <a:gd name="T21" fmla="*/ 36 h 655"/>
                <a:gd name="T22" fmla="*/ 47 w 642"/>
                <a:gd name="T23" fmla="*/ 48 h 655"/>
                <a:gd name="T24" fmla="*/ 36 w 642"/>
                <a:gd name="T25" fmla="*/ 80 h 655"/>
                <a:gd name="T26" fmla="*/ 36 w 642"/>
                <a:gd name="T27" fmla="*/ 575 h 655"/>
                <a:gd name="T28" fmla="*/ 47 w 642"/>
                <a:gd name="T29" fmla="*/ 607 h 655"/>
                <a:gd name="T30" fmla="*/ 70 w 642"/>
                <a:gd name="T31" fmla="*/ 619 h 655"/>
                <a:gd name="T32" fmla="*/ 572 w 642"/>
                <a:gd name="T33" fmla="*/ 619 h 655"/>
                <a:gd name="T34" fmla="*/ 595 w 642"/>
                <a:gd name="T35" fmla="*/ 607 h 655"/>
                <a:gd name="T36" fmla="*/ 606 w 642"/>
                <a:gd name="T37" fmla="*/ 575 h 655"/>
                <a:gd name="T38" fmla="*/ 606 w 642"/>
                <a:gd name="T39" fmla="*/ 80 h 655"/>
                <a:gd name="T40" fmla="*/ 595 w 642"/>
                <a:gd name="T41" fmla="*/ 48 h 655"/>
                <a:gd name="T42" fmla="*/ 572 w 642"/>
                <a:gd name="T43" fmla="*/ 36 h 655"/>
                <a:gd name="T44" fmla="*/ 547 w 642"/>
                <a:gd name="T45" fmla="*/ 36 h 655"/>
                <a:gd name="T46" fmla="*/ 529 w 642"/>
                <a:gd name="T47" fmla="*/ 18 h 655"/>
                <a:gd name="T48" fmla="*/ 547 w 642"/>
                <a:gd name="T49" fmla="*/ 0 h 655"/>
                <a:gd name="T50" fmla="*/ 572 w 642"/>
                <a:gd name="T51" fmla="*/ 0 h 655"/>
                <a:gd name="T52" fmla="*/ 622 w 642"/>
                <a:gd name="T53" fmla="*/ 25 h 655"/>
                <a:gd name="T54" fmla="*/ 642 w 642"/>
                <a:gd name="T55" fmla="*/ 80 h 655"/>
                <a:gd name="T56" fmla="*/ 642 w 642"/>
                <a:gd name="T57" fmla="*/ 575 h 655"/>
                <a:gd name="T58" fmla="*/ 622 w 642"/>
                <a:gd name="T59" fmla="*/ 630 h 655"/>
                <a:gd name="T60" fmla="*/ 572 w 642"/>
                <a:gd name="T61" fmla="*/ 655 h 655"/>
                <a:gd name="T62" fmla="*/ 418 w 642"/>
                <a:gd name="T63" fmla="*/ 36 h 655"/>
                <a:gd name="T64" fmla="*/ 224 w 642"/>
                <a:gd name="T65" fmla="*/ 36 h 655"/>
                <a:gd name="T66" fmla="*/ 206 w 642"/>
                <a:gd name="T67" fmla="*/ 18 h 655"/>
                <a:gd name="T68" fmla="*/ 224 w 642"/>
                <a:gd name="T69" fmla="*/ 0 h 655"/>
                <a:gd name="T70" fmla="*/ 418 w 642"/>
                <a:gd name="T71" fmla="*/ 0 h 655"/>
                <a:gd name="T72" fmla="*/ 436 w 642"/>
                <a:gd name="T73" fmla="*/ 18 h 655"/>
                <a:gd name="T74" fmla="*/ 418 w 642"/>
                <a:gd name="T75" fmla="*/ 3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2" h="655">
                  <a:moveTo>
                    <a:pt x="572" y="655"/>
                  </a:moveTo>
                  <a:cubicBezTo>
                    <a:pt x="70" y="655"/>
                    <a:pt x="70" y="655"/>
                    <a:pt x="70" y="655"/>
                  </a:cubicBezTo>
                  <a:cubicBezTo>
                    <a:pt x="51" y="655"/>
                    <a:pt x="33" y="646"/>
                    <a:pt x="19" y="630"/>
                  </a:cubicBezTo>
                  <a:cubicBezTo>
                    <a:pt x="7" y="615"/>
                    <a:pt x="0" y="596"/>
                    <a:pt x="0" y="575"/>
                  </a:cubicBezTo>
                  <a:cubicBezTo>
                    <a:pt x="0" y="80"/>
                    <a:pt x="0" y="80"/>
                    <a:pt x="0" y="80"/>
                  </a:cubicBezTo>
                  <a:cubicBezTo>
                    <a:pt x="0" y="60"/>
                    <a:pt x="7" y="40"/>
                    <a:pt x="19" y="25"/>
                  </a:cubicBezTo>
                  <a:cubicBezTo>
                    <a:pt x="33" y="9"/>
                    <a:pt x="51" y="0"/>
                    <a:pt x="70" y="0"/>
                  </a:cubicBezTo>
                  <a:cubicBezTo>
                    <a:pt x="93" y="0"/>
                    <a:pt x="93" y="0"/>
                    <a:pt x="93" y="0"/>
                  </a:cubicBezTo>
                  <a:cubicBezTo>
                    <a:pt x="103" y="0"/>
                    <a:pt x="111" y="8"/>
                    <a:pt x="111" y="18"/>
                  </a:cubicBezTo>
                  <a:cubicBezTo>
                    <a:pt x="111" y="28"/>
                    <a:pt x="103" y="36"/>
                    <a:pt x="93" y="36"/>
                  </a:cubicBezTo>
                  <a:cubicBezTo>
                    <a:pt x="70" y="36"/>
                    <a:pt x="70" y="36"/>
                    <a:pt x="70" y="36"/>
                  </a:cubicBezTo>
                  <a:cubicBezTo>
                    <a:pt x="61" y="36"/>
                    <a:pt x="53" y="40"/>
                    <a:pt x="47" y="48"/>
                  </a:cubicBezTo>
                  <a:cubicBezTo>
                    <a:pt x="40" y="56"/>
                    <a:pt x="36" y="68"/>
                    <a:pt x="36" y="80"/>
                  </a:cubicBezTo>
                  <a:cubicBezTo>
                    <a:pt x="36" y="575"/>
                    <a:pt x="36" y="575"/>
                    <a:pt x="36" y="575"/>
                  </a:cubicBezTo>
                  <a:cubicBezTo>
                    <a:pt x="36" y="587"/>
                    <a:pt x="40" y="599"/>
                    <a:pt x="47" y="607"/>
                  </a:cubicBezTo>
                  <a:cubicBezTo>
                    <a:pt x="53" y="615"/>
                    <a:pt x="61" y="619"/>
                    <a:pt x="70" y="619"/>
                  </a:cubicBezTo>
                  <a:cubicBezTo>
                    <a:pt x="572" y="619"/>
                    <a:pt x="572" y="619"/>
                    <a:pt x="572" y="619"/>
                  </a:cubicBezTo>
                  <a:cubicBezTo>
                    <a:pt x="580" y="619"/>
                    <a:pt x="588" y="615"/>
                    <a:pt x="595" y="607"/>
                  </a:cubicBezTo>
                  <a:cubicBezTo>
                    <a:pt x="602" y="599"/>
                    <a:pt x="606" y="587"/>
                    <a:pt x="606" y="575"/>
                  </a:cubicBezTo>
                  <a:cubicBezTo>
                    <a:pt x="606" y="80"/>
                    <a:pt x="606" y="80"/>
                    <a:pt x="606" y="80"/>
                  </a:cubicBezTo>
                  <a:cubicBezTo>
                    <a:pt x="606" y="68"/>
                    <a:pt x="602" y="56"/>
                    <a:pt x="595" y="48"/>
                  </a:cubicBezTo>
                  <a:cubicBezTo>
                    <a:pt x="588" y="40"/>
                    <a:pt x="580" y="36"/>
                    <a:pt x="572" y="36"/>
                  </a:cubicBezTo>
                  <a:cubicBezTo>
                    <a:pt x="547" y="36"/>
                    <a:pt x="547" y="36"/>
                    <a:pt x="547" y="36"/>
                  </a:cubicBezTo>
                  <a:cubicBezTo>
                    <a:pt x="537" y="36"/>
                    <a:pt x="529" y="28"/>
                    <a:pt x="529" y="18"/>
                  </a:cubicBezTo>
                  <a:cubicBezTo>
                    <a:pt x="529" y="8"/>
                    <a:pt x="537" y="0"/>
                    <a:pt x="547" y="0"/>
                  </a:cubicBezTo>
                  <a:cubicBezTo>
                    <a:pt x="572" y="0"/>
                    <a:pt x="572" y="0"/>
                    <a:pt x="572" y="0"/>
                  </a:cubicBezTo>
                  <a:cubicBezTo>
                    <a:pt x="591" y="0"/>
                    <a:pt x="609" y="9"/>
                    <a:pt x="622" y="25"/>
                  </a:cubicBezTo>
                  <a:cubicBezTo>
                    <a:pt x="635" y="40"/>
                    <a:pt x="642" y="60"/>
                    <a:pt x="642" y="80"/>
                  </a:cubicBezTo>
                  <a:cubicBezTo>
                    <a:pt x="642" y="575"/>
                    <a:pt x="642" y="575"/>
                    <a:pt x="642" y="575"/>
                  </a:cubicBezTo>
                  <a:cubicBezTo>
                    <a:pt x="642" y="596"/>
                    <a:pt x="635" y="615"/>
                    <a:pt x="622" y="630"/>
                  </a:cubicBezTo>
                  <a:cubicBezTo>
                    <a:pt x="609" y="646"/>
                    <a:pt x="591" y="655"/>
                    <a:pt x="572" y="655"/>
                  </a:cubicBezTo>
                  <a:close/>
                  <a:moveTo>
                    <a:pt x="418" y="36"/>
                  </a:moveTo>
                  <a:cubicBezTo>
                    <a:pt x="224" y="36"/>
                    <a:pt x="224" y="36"/>
                    <a:pt x="224" y="36"/>
                  </a:cubicBezTo>
                  <a:cubicBezTo>
                    <a:pt x="214" y="36"/>
                    <a:pt x="206" y="28"/>
                    <a:pt x="206" y="18"/>
                  </a:cubicBezTo>
                  <a:cubicBezTo>
                    <a:pt x="206" y="8"/>
                    <a:pt x="214" y="0"/>
                    <a:pt x="224" y="0"/>
                  </a:cubicBezTo>
                  <a:cubicBezTo>
                    <a:pt x="418" y="0"/>
                    <a:pt x="418" y="0"/>
                    <a:pt x="418" y="0"/>
                  </a:cubicBezTo>
                  <a:cubicBezTo>
                    <a:pt x="428" y="0"/>
                    <a:pt x="436" y="8"/>
                    <a:pt x="436" y="18"/>
                  </a:cubicBezTo>
                  <a:cubicBezTo>
                    <a:pt x="436" y="28"/>
                    <a:pt x="428" y="36"/>
                    <a:pt x="41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12834"/>
                </a:solidFill>
              </a:endParaRPr>
            </a:p>
          </p:txBody>
        </p:sp>
        <p:sp>
          <p:nvSpPr>
            <p:cNvPr id="75" name="淘宝-想搞设计PPT(倒卖必究)-75"/>
            <p:cNvSpPr>
              <a:spLocks noEditPoints="1"/>
            </p:cNvSpPr>
            <p:nvPr/>
          </p:nvSpPr>
          <p:spPr bwMode="auto">
            <a:xfrm>
              <a:off x="1124" y="1985"/>
              <a:ext cx="146" cy="64"/>
            </a:xfrm>
            <a:custGeom>
              <a:avLst/>
              <a:gdLst>
                <a:gd name="T0" fmla="*/ 18 w 357"/>
                <a:gd name="T1" fmla="*/ 0 h 157"/>
                <a:gd name="T2" fmla="*/ 36 w 357"/>
                <a:gd name="T3" fmla="*/ 18 h 157"/>
                <a:gd name="T4" fmla="*/ 36 w 357"/>
                <a:gd name="T5" fmla="*/ 139 h 157"/>
                <a:gd name="T6" fmla="*/ 18 w 357"/>
                <a:gd name="T7" fmla="*/ 157 h 157"/>
                <a:gd name="T8" fmla="*/ 0 w 357"/>
                <a:gd name="T9" fmla="*/ 139 h 157"/>
                <a:gd name="T10" fmla="*/ 0 w 357"/>
                <a:gd name="T11" fmla="*/ 18 h 157"/>
                <a:gd name="T12" fmla="*/ 18 w 357"/>
                <a:gd name="T13" fmla="*/ 0 h 157"/>
                <a:gd name="T14" fmla="*/ 339 w 357"/>
                <a:gd name="T15" fmla="*/ 0 h 157"/>
                <a:gd name="T16" fmla="*/ 357 w 357"/>
                <a:gd name="T17" fmla="*/ 18 h 157"/>
                <a:gd name="T18" fmla="*/ 357 w 357"/>
                <a:gd name="T19" fmla="*/ 139 h 157"/>
                <a:gd name="T20" fmla="*/ 339 w 357"/>
                <a:gd name="T21" fmla="*/ 157 h 157"/>
                <a:gd name="T22" fmla="*/ 321 w 357"/>
                <a:gd name="T23" fmla="*/ 139 h 157"/>
                <a:gd name="T24" fmla="*/ 321 w 357"/>
                <a:gd name="T25" fmla="*/ 18 h 157"/>
                <a:gd name="T26" fmla="*/ 339 w 357"/>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157">
                  <a:moveTo>
                    <a:pt x="18" y="0"/>
                  </a:moveTo>
                  <a:cubicBezTo>
                    <a:pt x="28" y="0"/>
                    <a:pt x="36" y="8"/>
                    <a:pt x="36" y="18"/>
                  </a:cubicBezTo>
                  <a:cubicBezTo>
                    <a:pt x="36" y="139"/>
                    <a:pt x="36" y="139"/>
                    <a:pt x="36" y="139"/>
                  </a:cubicBezTo>
                  <a:cubicBezTo>
                    <a:pt x="36" y="149"/>
                    <a:pt x="28" y="157"/>
                    <a:pt x="18" y="157"/>
                  </a:cubicBezTo>
                  <a:cubicBezTo>
                    <a:pt x="8" y="157"/>
                    <a:pt x="0" y="149"/>
                    <a:pt x="0" y="139"/>
                  </a:cubicBezTo>
                  <a:cubicBezTo>
                    <a:pt x="0" y="18"/>
                    <a:pt x="0" y="18"/>
                    <a:pt x="0" y="18"/>
                  </a:cubicBezTo>
                  <a:cubicBezTo>
                    <a:pt x="0" y="8"/>
                    <a:pt x="8" y="0"/>
                    <a:pt x="18" y="0"/>
                  </a:cubicBezTo>
                  <a:close/>
                  <a:moveTo>
                    <a:pt x="339" y="0"/>
                  </a:moveTo>
                  <a:cubicBezTo>
                    <a:pt x="349" y="0"/>
                    <a:pt x="357" y="8"/>
                    <a:pt x="357" y="18"/>
                  </a:cubicBezTo>
                  <a:cubicBezTo>
                    <a:pt x="357" y="139"/>
                    <a:pt x="357" y="139"/>
                    <a:pt x="357" y="139"/>
                  </a:cubicBezTo>
                  <a:cubicBezTo>
                    <a:pt x="357" y="149"/>
                    <a:pt x="349" y="157"/>
                    <a:pt x="339" y="157"/>
                  </a:cubicBezTo>
                  <a:cubicBezTo>
                    <a:pt x="329" y="157"/>
                    <a:pt x="321" y="149"/>
                    <a:pt x="321" y="139"/>
                  </a:cubicBezTo>
                  <a:cubicBezTo>
                    <a:pt x="321" y="18"/>
                    <a:pt x="321" y="18"/>
                    <a:pt x="321" y="18"/>
                  </a:cubicBezTo>
                  <a:cubicBezTo>
                    <a:pt x="321" y="8"/>
                    <a:pt x="329" y="0"/>
                    <a:pt x="3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12834"/>
                </a:solidFill>
              </a:endParaRPr>
            </a:p>
          </p:txBody>
        </p:sp>
        <p:sp>
          <p:nvSpPr>
            <p:cNvPr id="76" name="淘宝-想搞设计PPT(倒卖必究)-76"/>
            <p:cNvSpPr>
              <a:spLocks noEditPoints="1"/>
            </p:cNvSpPr>
            <p:nvPr/>
          </p:nvSpPr>
          <p:spPr bwMode="auto">
            <a:xfrm>
              <a:off x="1074" y="2044"/>
              <a:ext cx="246" cy="183"/>
            </a:xfrm>
            <a:custGeom>
              <a:avLst/>
              <a:gdLst>
                <a:gd name="T0" fmla="*/ 0 w 603"/>
                <a:gd name="T1" fmla="*/ 18 h 450"/>
                <a:gd name="T2" fmla="*/ 18 w 603"/>
                <a:gd name="T3" fmla="*/ 0 h 450"/>
                <a:gd name="T4" fmla="*/ 585 w 603"/>
                <a:gd name="T5" fmla="*/ 0 h 450"/>
                <a:gd name="T6" fmla="*/ 603 w 603"/>
                <a:gd name="T7" fmla="*/ 18 h 450"/>
                <a:gd name="T8" fmla="*/ 585 w 603"/>
                <a:gd name="T9" fmla="*/ 36 h 450"/>
                <a:gd name="T10" fmla="*/ 18 w 603"/>
                <a:gd name="T11" fmla="*/ 36 h 450"/>
                <a:gd name="T12" fmla="*/ 0 w 603"/>
                <a:gd name="T13" fmla="*/ 18 h 450"/>
                <a:gd name="T14" fmla="*/ 306 w 603"/>
                <a:gd name="T15" fmla="*/ 450 h 450"/>
                <a:gd name="T16" fmla="*/ 184 w 603"/>
                <a:gd name="T17" fmla="*/ 400 h 450"/>
                <a:gd name="T18" fmla="*/ 134 w 603"/>
                <a:gd name="T19" fmla="*/ 279 h 450"/>
                <a:gd name="T20" fmla="*/ 184 w 603"/>
                <a:gd name="T21" fmla="*/ 158 h 450"/>
                <a:gd name="T22" fmla="*/ 306 w 603"/>
                <a:gd name="T23" fmla="*/ 107 h 450"/>
                <a:gd name="T24" fmla="*/ 324 w 603"/>
                <a:gd name="T25" fmla="*/ 125 h 450"/>
                <a:gd name="T26" fmla="*/ 306 w 603"/>
                <a:gd name="T27" fmla="*/ 143 h 450"/>
                <a:gd name="T28" fmla="*/ 170 w 603"/>
                <a:gd name="T29" fmla="*/ 279 h 450"/>
                <a:gd name="T30" fmla="*/ 306 w 603"/>
                <a:gd name="T31" fmla="*/ 414 h 450"/>
                <a:gd name="T32" fmla="*/ 441 w 603"/>
                <a:gd name="T33" fmla="*/ 279 h 450"/>
                <a:gd name="T34" fmla="*/ 459 w 603"/>
                <a:gd name="T35" fmla="*/ 261 h 450"/>
                <a:gd name="T36" fmla="*/ 477 w 603"/>
                <a:gd name="T37" fmla="*/ 279 h 450"/>
                <a:gd name="T38" fmla="*/ 427 w 603"/>
                <a:gd name="T39" fmla="*/ 400 h 450"/>
                <a:gd name="T40" fmla="*/ 306 w 603"/>
                <a:gd name="T4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3" h="450">
                  <a:moveTo>
                    <a:pt x="0" y="18"/>
                  </a:moveTo>
                  <a:cubicBezTo>
                    <a:pt x="0" y="8"/>
                    <a:pt x="8" y="0"/>
                    <a:pt x="18" y="0"/>
                  </a:cubicBezTo>
                  <a:cubicBezTo>
                    <a:pt x="585" y="0"/>
                    <a:pt x="585" y="0"/>
                    <a:pt x="585" y="0"/>
                  </a:cubicBezTo>
                  <a:cubicBezTo>
                    <a:pt x="595" y="0"/>
                    <a:pt x="603" y="8"/>
                    <a:pt x="603" y="18"/>
                  </a:cubicBezTo>
                  <a:cubicBezTo>
                    <a:pt x="603" y="28"/>
                    <a:pt x="595" y="36"/>
                    <a:pt x="585" y="36"/>
                  </a:cubicBezTo>
                  <a:cubicBezTo>
                    <a:pt x="18" y="36"/>
                    <a:pt x="18" y="36"/>
                    <a:pt x="18" y="36"/>
                  </a:cubicBezTo>
                  <a:cubicBezTo>
                    <a:pt x="8" y="36"/>
                    <a:pt x="0" y="28"/>
                    <a:pt x="0" y="18"/>
                  </a:cubicBezTo>
                  <a:close/>
                  <a:moveTo>
                    <a:pt x="306" y="450"/>
                  </a:moveTo>
                  <a:cubicBezTo>
                    <a:pt x="260" y="450"/>
                    <a:pt x="217" y="433"/>
                    <a:pt x="184" y="400"/>
                  </a:cubicBezTo>
                  <a:cubicBezTo>
                    <a:pt x="152" y="368"/>
                    <a:pt x="134" y="325"/>
                    <a:pt x="134" y="279"/>
                  </a:cubicBezTo>
                  <a:cubicBezTo>
                    <a:pt x="134" y="233"/>
                    <a:pt x="152" y="190"/>
                    <a:pt x="184" y="158"/>
                  </a:cubicBezTo>
                  <a:cubicBezTo>
                    <a:pt x="217" y="125"/>
                    <a:pt x="260" y="107"/>
                    <a:pt x="306" y="107"/>
                  </a:cubicBezTo>
                  <a:cubicBezTo>
                    <a:pt x="316" y="107"/>
                    <a:pt x="324" y="115"/>
                    <a:pt x="324" y="125"/>
                  </a:cubicBezTo>
                  <a:cubicBezTo>
                    <a:pt x="324" y="135"/>
                    <a:pt x="316" y="143"/>
                    <a:pt x="306" y="143"/>
                  </a:cubicBezTo>
                  <a:cubicBezTo>
                    <a:pt x="231" y="143"/>
                    <a:pt x="170" y="204"/>
                    <a:pt x="170" y="279"/>
                  </a:cubicBezTo>
                  <a:cubicBezTo>
                    <a:pt x="170" y="354"/>
                    <a:pt x="231" y="414"/>
                    <a:pt x="306" y="414"/>
                  </a:cubicBezTo>
                  <a:cubicBezTo>
                    <a:pt x="380" y="414"/>
                    <a:pt x="441" y="354"/>
                    <a:pt x="441" y="279"/>
                  </a:cubicBezTo>
                  <a:cubicBezTo>
                    <a:pt x="441" y="269"/>
                    <a:pt x="449" y="261"/>
                    <a:pt x="459" y="261"/>
                  </a:cubicBezTo>
                  <a:cubicBezTo>
                    <a:pt x="469" y="261"/>
                    <a:pt x="477" y="269"/>
                    <a:pt x="477" y="279"/>
                  </a:cubicBezTo>
                  <a:cubicBezTo>
                    <a:pt x="477" y="325"/>
                    <a:pt x="459" y="368"/>
                    <a:pt x="427" y="400"/>
                  </a:cubicBezTo>
                  <a:cubicBezTo>
                    <a:pt x="395" y="433"/>
                    <a:pt x="351" y="450"/>
                    <a:pt x="306" y="4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12834"/>
                </a:solidFill>
              </a:endParaRPr>
            </a:p>
          </p:txBody>
        </p:sp>
        <p:sp>
          <p:nvSpPr>
            <p:cNvPr id="77" name="淘宝-想搞设计PPT(倒卖必究)-77"/>
            <p:cNvSpPr/>
            <p:nvPr/>
          </p:nvSpPr>
          <p:spPr bwMode="auto">
            <a:xfrm>
              <a:off x="1193" y="2088"/>
              <a:ext cx="53" cy="72"/>
            </a:xfrm>
            <a:custGeom>
              <a:avLst/>
              <a:gdLst>
                <a:gd name="T0" fmla="*/ 113 w 131"/>
                <a:gd name="T1" fmla="*/ 176 h 176"/>
                <a:gd name="T2" fmla="*/ 18 w 131"/>
                <a:gd name="T3" fmla="*/ 176 h 176"/>
                <a:gd name="T4" fmla="*/ 0 w 131"/>
                <a:gd name="T5" fmla="*/ 158 h 176"/>
                <a:gd name="T6" fmla="*/ 0 w 131"/>
                <a:gd name="T7" fmla="*/ 18 h 176"/>
                <a:gd name="T8" fmla="*/ 18 w 131"/>
                <a:gd name="T9" fmla="*/ 0 h 176"/>
                <a:gd name="T10" fmla="*/ 36 w 131"/>
                <a:gd name="T11" fmla="*/ 18 h 176"/>
                <a:gd name="T12" fmla="*/ 36 w 131"/>
                <a:gd name="T13" fmla="*/ 140 h 176"/>
                <a:gd name="T14" fmla="*/ 113 w 131"/>
                <a:gd name="T15" fmla="*/ 140 h 176"/>
                <a:gd name="T16" fmla="*/ 131 w 131"/>
                <a:gd name="T17" fmla="*/ 158 h 176"/>
                <a:gd name="T18" fmla="*/ 113 w 131"/>
                <a:gd name="T1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76">
                  <a:moveTo>
                    <a:pt x="113" y="176"/>
                  </a:moveTo>
                  <a:cubicBezTo>
                    <a:pt x="18" y="176"/>
                    <a:pt x="18" y="176"/>
                    <a:pt x="18" y="176"/>
                  </a:cubicBezTo>
                  <a:cubicBezTo>
                    <a:pt x="8" y="176"/>
                    <a:pt x="0" y="168"/>
                    <a:pt x="0" y="158"/>
                  </a:cubicBezTo>
                  <a:cubicBezTo>
                    <a:pt x="0" y="18"/>
                    <a:pt x="0" y="18"/>
                    <a:pt x="0" y="18"/>
                  </a:cubicBezTo>
                  <a:cubicBezTo>
                    <a:pt x="0" y="8"/>
                    <a:pt x="8" y="0"/>
                    <a:pt x="18" y="0"/>
                  </a:cubicBezTo>
                  <a:cubicBezTo>
                    <a:pt x="28" y="0"/>
                    <a:pt x="36" y="8"/>
                    <a:pt x="36" y="18"/>
                  </a:cubicBezTo>
                  <a:cubicBezTo>
                    <a:pt x="36" y="140"/>
                    <a:pt x="36" y="140"/>
                    <a:pt x="36" y="140"/>
                  </a:cubicBezTo>
                  <a:cubicBezTo>
                    <a:pt x="113" y="140"/>
                    <a:pt x="113" y="140"/>
                    <a:pt x="113" y="140"/>
                  </a:cubicBezTo>
                  <a:cubicBezTo>
                    <a:pt x="123" y="140"/>
                    <a:pt x="131" y="148"/>
                    <a:pt x="131" y="158"/>
                  </a:cubicBezTo>
                  <a:cubicBezTo>
                    <a:pt x="131" y="168"/>
                    <a:pt x="123" y="176"/>
                    <a:pt x="113"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12834"/>
                </a:solidFill>
              </a:endParaRPr>
            </a:p>
          </p:txBody>
        </p:sp>
      </p:grpSp>
      <p:grpSp>
        <p:nvGrpSpPr>
          <p:cNvPr id="79" name="Group 66"/>
          <p:cNvGrpSpPr>
            <a:grpSpLocks noChangeAspect="1"/>
          </p:cNvGrpSpPr>
          <p:nvPr/>
        </p:nvGrpSpPr>
        <p:grpSpPr bwMode="auto">
          <a:xfrm>
            <a:off x="5054913" y="3240290"/>
            <a:ext cx="192087" cy="207963"/>
            <a:chOff x="2111" y="2322"/>
            <a:chExt cx="121" cy="131"/>
          </a:xfrm>
          <a:solidFill>
            <a:schemeClr val="bg1"/>
          </a:solidFill>
        </p:grpSpPr>
        <p:sp>
          <p:nvSpPr>
            <p:cNvPr id="81" name="淘宝-想搞设计PPT(倒卖必究)-81"/>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ln>
          </p:spPr>
          <p:txBody>
            <a:bodyPr vert="horz" wrap="square" lIns="91440" tIns="45720" rIns="91440" bIns="45720" numCol="1" anchor="t" anchorCtr="0" compatLnSpc="1"/>
            <a:lstStyle/>
            <a:p>
              <a:endParaRPr lang="zh-CN" altLang="en-US">
                <a:solidFill>
                  <a:srgbClr val="212834"/>
                </a:solidFill>
              </a:endParaRPr>
            </a:p>
          </p:txBody>
        </p:sp>
        <p:sp>
          <p:nvSpPr>
            <p:cNvPr id="82" name="淘宝-想搞设计PPT(倒卖必究)-82"/>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ln>
          </p:spPr>
          <p:txBody>
            <a:bodyPr vert="horz" wrap="square" lIns="91440" tIns="45720" rIns="91440" bIns="45720" numCol="1" anchor="t" anchorCtr="0" compatLnSpc="1"/>
            <a:lstStyle/>
            <a:p>
              <a:endParaRPr lang="zh-CN" altLang="en-US">
                <a:solidFill>
                  <a:srgbClr val="212834"/>
                </a:solidFill>
              </a:endParaRPr>
            </a:p>
          </p:txBody>
        </p:sp>
        <p:sp>
          <p:nvSpPr>
            <p:cNvPr id="83" name="淘宝-想搞设计PPT(倒卖必究)-83"/>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ln>
          </p:spPr>
          <p:txBody>
            <a:bodyPr vert="horz" wrap="square" lIns="91440" tIns="45720" rIns="91440" bIns="45720" numCol="1" anchor="t" anchorCtr="0" compatLnSpc="1"/>
            <a:lstStyle/>
            <a:p>
              <a:endParaRPr lang="zh-CN" altLang="en-US">
                <a:solidFill>
                  <a:srgbClr val="212834"/>
                </a:solidFill>
              </a:endParaRPr>
            </a:p>
          </p:txBody>
        </p:sp>
      </p:grpSp>
      <p:pic>
        <p:nvPicPr>
          <p:cNvPr id="84" name="Picture 83" descr="华中科技大学.png"/>
          <p:cNvPicPr>
            <a:picLocks noChangeAspect="1"/>
          </p:cNvPicPr>
          <p:nvPr/>
        </p:nvPicPr>
        <p:blipFill>
          <a:blip r:embed="rId4"/>
          <a:stretch>
            <a:fillRect/>
          </a:stretch>
        </p:blipFill>
        <p:spPr>
          <a:xfrm>
            <a:off x="956509" y="1925218"/>
            <a:ext cx="1058722" cy="10587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0" y="0"/>
            <a:ext cx="3259015" cy="51435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73675" y="2571750"/>
            <a:ext cx="1937739" cy="46166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en-US" altLang="zh-CN" sz="2400">
                <a:solidFill>
                  <a:schemeClr val="bg1"/>
                </a:solidFill>
                <a:latin typeface="+mj-ea"/>
                <a:ea typeface="+mj-ea"/>
                <a:sym typeface="Calibri" panose="020F0502020204030204" pitchFamily="34" charset="0"/>
              </a:rPr>
              <a:t>CONTENTS</a:t>
            </a:r>
          </a:p>
        </p:txBody>
      </p:sp>
      <p:sp>
        <p:nvSpPr>
          <p:cNvPr id="5" name="淘宝-想搞设计PPT(倒卖必究)-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61537" y="1740753"/>
            <a:ext cx="1807694"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4800">
                <a:solidFill>
                  <a:schemeClr val="bg1"/>
                </a:solidFill>
                <a:latin typeface="+mj-ea"/>
                <a:ea typeface="+mj-ea"/>
                <a:sym typeface="Calibri" panose="020F0502020204030204" pitchFamily="34" charset="0"/>
              </a:rPr>
              <a:t>目 录</a:t>
            </a:r>
            <a:endParaRPr lang="en-US" altLang="zh-CN" sz="4800">
              <a:solidFill>
                <a:schemeClr val="bg1"/>
              </a:solidFill>
              <a:latin typeface="+mj-ea"/>
              <a:ea typeface="+mj-ea"/>
              <a:sym typeface="Calibri" panose="020F0502020204030204" pitchFamily="34" charset="0"/>
            </a:endParaRPr>
          </a:p>
        </p:txBody>
      </p:sp>
      <p:cxnSp>
        <p:nvCxnSpPr>
          <p:cNvPr id="7" name="淘宝-想搞设计PPT(倒卖必究)-7"/>
          <p:cNvCxnSpPr/>
          <p:nvPr/>
        </p:nvCxnSpPr>
        <p:spPr>
          <a:xfrm>
            <a:off x="423986" y="3061661"/>
            <a:ext cx="2863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4848557" y="936038"/>
            <a:ext cx="2874505" cy="544131"/>
            <a:chOff x="4850950" y="936038"/>
            <a:chExt cx="2874505" cy="544131"/>
          </a:xfrm>
        </p:grpSpPr>
        <p:sp>
          <p:nvSpPr>
            <p:cNvPr id="37" name="淘宝-想搞设计PPT(倒卖必究)-37"/>
            <p:cNvSpPr txBox="1">
              <a:spLocks noChangeArrowheads="1"/>
            </p:cNvSpPr>
            <p:nvPr/>
          </p:nvSpPr>
          <p:spPr bwMode="auto">
            <a:xfrm>
              <a:off x="4850950" y="936038"/>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a:solidFill>
                    <a:schemeClr val="tx1">
                      <a:lumMod val="95000"/>
                      <a:lumOff val="5000"/>
                    </a:schemeClr>
                  </a:solidFill>
                  <a:latin typeface="+mj-ea"/>
                  <a:ea typeface="+mj-ea"/>
                </a:rPr>
                <a:t>选题的背景与意义</a:t>
              </a:r>
            </a:p>
          </p:txBody>
        </p:sp>
        <p:sp>
          <p:nvSpPr>
            <p:cNvPr id="38" name="淘宝-想搞设计PPT(倒卖必究)-38"/>
            <p:cNvSpPr/>
            <p:nvPr/>
          </p:nvSpPr>
          <p:spPr>
            <a:xfrm>
              <a:off x="4850950" y="1226253"/>
              <a:ext cx="2874505" cy="253916"/>
            </a:xfrm>
            <a:prstGeom prst="rect">
              <a:avLst/>
            </a:prstGeom>
          </p:spPr>
          <p:txBody>
            <a:bodyPr wrap="none">
              <a:spAutoFit/>
            </a:bodyPr>
            <a:lstStyle/>
            <a:p>
              <a:pPr lvl="0" algn="ctr" fontAlgn="base">
                <a:spcBef>
                  <a:spcPct val="0"/>
                </a:spcBef>
                <a:spcAft>
                  <a:spcPct val="0"/>
                </a:spcAft>
                <a:defRPr/>
              </a:pPr>
              <a:r>
                <a:rPr lang="en-US" altLang="zh-CN" sz="1050">
                  <a:solidFill>
                    <a:schemeClr val="tx1">
                      <a:lumMod val="95000"/>
                      <a:lumOff val="5000"/>
                    </a:schemeClr>
                  </a:solidFill>
                  <a:latin typeface="Calibri Light" panose="020F0302020204030204" pitchFamily="34" charset="0"/>
                  <a:ea typeface="方正兰亭黑_GBK"/>
                </a:rPr>
                <a:t>Background and significance of the selected topic</a:t>
              </a:r>
            </a:p>
          </p:txBody>
        </p:sp>
      </p:grpSp>
      <p:sp>
        <p:nvSpPr>
          <p:cNvPr id="39" name="淘宝-想搞设计PPT(倒卖必究)-39"/>
          <p:cNvSpPr/>
          <p:nvPr/>
        </p:nvSpPr>
        <p:spPr>
          <a:xfrm>
            <a:off x="4455275" y="1018169"/>
            <a:ext cx="379869" cy="379869"/>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rgbClr val="F2F2F2"/>
                </a:solidFill>
              </a:rPr>
              <a:t>1</a:t>
            </a:r>
            <a:endParaRPr lang="zh-CN" altLang="en-US" dirty="0">
              <a:solidFill>
                <a:srgbClr val="F2F2F2"/>
              </a:solidFill>
            </a:endParaRPr>
          </a:p>
        </p:txBody>
      </p:sp>
      <p:grpSp>
        <p:nvGrpSpPr>
          <p:cNvPr id="40" name="组合 39"/>
          <p:cNvGrpSpPr/>
          <p:nvPr/>
        </p:nvGrpSpPr>
        <p:grpSpPr>
          <a:xfrm>
            <a:off x="4848557" y="2027619"/>
            <a:ext cx="1992853" cy="544131"/>
            <a:chOff x="4850950" y="936038"/>
            <a:chExt cx="1992853" cy="544131"/>
          </a:xfrm>
        </p:grpSpPr>
        <p:sp>
          <p:nvSpPr>
            <p:cNvPr id="41" name="淘宝-想搞设计PPT(倒卖必究)-41"/>
            <p:cNvSpPr txBox="1">
              <a:spLocks noChangeArrowheads="1"/>
            </p:cNvSpPr>
            <p:nvPr/>
          </p:nvSpPr>
          <p:spPr bwMode="auto">
            <a:xfrm>
              <a:off x="4850950" y="936038"/>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a:solidFill>
                    <a:schemeClr val="tx1">
                      <a:lumMod val="95000"/>
                      <a:lumOff val="5000"/>
                    </a:schemeClr>
                  </a:solidFill>
                  <a:latin typeface="+mj-ea"/>
                  <a:ea typeface="+mj-ea"/>
                </a:rPr>
                <a:t>研究方法及过程</a:t>
              </a:r>
            </a:p>
          </p:txBody>
        </p:sp>
        <p:sp>
          <p:nvSpPr>
            <p:cNvPr id="42" name="淘宝-想搞设计PPT(倒卖必究)-42"/>
            <p:cNvSpPr/>
            <p:nvPr/>
          </p:nvSpPr>
          <p:spPr>
            <a:xfrm>
              <a:off x="4850950" y="1226253"/>
              <a:ext cx="1992853" cy="253916"/>
            </a:xfrm>
            <a:prstGeom prst="rect">
              <a:avLst/>
            </a:prstGeom>
          </p:spPr>
          <p:txBody>
            <a:bodyPr wrap="none">
              <a:spAutoFit/>
            </a:bodyPr>
            <a:lstStyle/>
            <a:p>
              <a:pPr lvl="0" fontAlgn="base">
                <a:spcBef>
                  <a:spcPct val="0"/>
                </a:spcBef>
                <a:spcAft>
                  <a:spcPct val="0"/>
                </a:spcAft>
                <a:defRPr/>
              </a:pPr>
              <a:r>
                <a:rPr lang="en-US" altLang="zh-CN" sz="1050">
                  <a:solidFill>
                    <a:schemeClr val="tx1">
                      <a:lumMod val="95000"/>
                      <a:lumOff val="5000"/>
                    </a:schemeClr>
                  </a:solidFill>
                  <a:latin typeface="Calibri Light" panose="020F0302020204030204" pitchFamily="34" charset="0"/>
                  <a:ea typeface="方正兰亭黑_GBK"/>
                </a:rPr>
                <a:t>Research methods and processes</a:t>
              </a:r>
            </a:p>
          </p:txBody>
        </p:sp>
      </p:grpSp>
      <p:sp>
        <p:nvSpPr>
          <p:cNvPr id="43" name="淘宝-想搞设计PPT(倒卖必究)-43"/>
          <p:cNvSpPr/>
          <p:nvPr/>
        </p:nvSpPr>
        <p:spPr>
          <a:xfrm>
            <a:off x="4455275" y="2109750"/>
            <a:ext cx="379869" cy="379869"/>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rgbClr val="F2F2F2"/>
                </a:solidFill>
              </a:rPr>
              <a:t>2</a:t>
            </a:r>
            <a:endParaRPr lang="zh-CN" altLang="en-US" dirty="0">
              <a:solidFill>
                <a:srgbClr val="F2F2F2"/>
              </a:solidFill>
            </a:endParaRPr>
          </a:p>
        </p:txBody>
      </p:sp>
      <p:grpSp>
        <p:nvGrpSpPr>
          <p:cNvPr id="44" name="组合 43"/>
          <p:cNvGrpSpPr/>
          <p:nvPr/>
        </p:nvGrpSpPr>
        <p:grpSpPr>
          <a:xfrm>
            <a:off x="4848557" y="3061661"/>
            <a:ext cx="2909771" cy="544131"/>
            <a:chOff x="4850950" y="936038"/>
            <a:chExt cx="2909771" cy="544131"/>
          </a:xfrm>
        </p:grpSpPr>
        <p:sp>
          <p:nvSpPr>
            <p:cNvPr id="45" name="淘宝-想搞设计PPT(倒卖必究)-45"/>
            <p:cNvSpPr txBox="1">
              <a:spLocks noChangeArrowheads="1"/>
            </p:cNvSpPr>
            <p:nvPr/>
          </p:nvSpPr>
          <p:spPr bwMode="auto">
            <a:xfrm>
              <a:off x="4850950" y="936038"/>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a:solidFill>
                    <a:schemeClr val="tx1">
                      <a:lumMod val="95000"/>
                      <a:lumOff val="5000"/>
                    </a:schemeClr>
                  </a:solidFill>
                  <a:latin typeface="+mj-ea"/>
                  <a:ea typeface="+mj-ea"/>
                </a:rPr>
                <a:t>研究成果展示及应用</a:t>
              </a:r>
            </a:p>
          </p:txBody>
        </p:sp>
        <p:sp>
          <p:nvSpPr>
            <p:cNvPr id="46" name="淘宝-想搞设计PPT(倒卖必究)-46"/>
            <p:cNvSpPr/>
            <p:nvPr/>
          </p:nvSpPr>
          <p:spPr>
            <a:xfrm>
              <a:off x="4850950" y="1226253"/>
              <a:ext cx="2909771" cy="253916"/>
            </a:xfrm>
            <a:prstGeom prst="rect">
              <a:avLst/>
            </a:prstGeom>
          </p:spPr>
          <p:txBody>
            <a:bodyPr wrap="none">
              <a:spAutoFit/>
            </a:bodyPr>
            <a:lstStyle/>
            <a:p>
              <a:pPr lvl="0" fontAlgn="base">
                <a:spcBef>
                  <a:spcPct val="0"/>
                </a:spcBef>
                <a:spcAft>
                  <a:spcPct val="0"/>
                </a:spcAft>
                <a:defRPr/>
              </a:pPr>
              <a:r>
                <a:rPr lang="en-US" altLang="zh-CN" sz="1050">
                  <a:solidFill>
                    <a:schemeClr val="tx1">
                      <a:lumMod val="95000"/>
                      <a:lumOff val="5000"/>
                    </a:schemeClr>
                  </a:solidFill>
                  <a:latin typeface="Calibri Light" panose="020F0302020204030204" pitchFamily="34" charset="0"/>
                  <a:ea typeface="方正兰亭黑_GBK"/>
                </a:rPr>
                <a:t>Demonstration and application of research results</a:t>
              </a:r>
            </a:p>
          </p:txBody>
        </p:sp>
      </p:grpSp>
      <p:sp>
        <p:nvSpPr>
          <p:cNvPr id="47" name="淘宝-想搞设计PPT(倒卖必究)-47"/>
          <p:cNvSpPr/>
          <p:nvPr/>
        </p:nvSpPr>
        <p:spPr>
          <a:xfrm>
            <a:off x="4455275" y="3143792"/>
            <a:ext cx="379869" cy="379869"/>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rgbClr val="F2F2F2"/>
                </a:solidFill>
              </a:rPr>
              <a:t>3</a:t>
            </a:r>
            <a:endParaRPr lang="zh-CN" altLang="en-US" dirty="0">
              <a:solidFill>
                <a:srgbClr val="F2F2F2"/>
              </a:solidFill>
            </a:endParaRPr>
          </a:p>
        </p:txBody>
      </p:sp>
      <p:grpSp>
        <p:nvGrpSpPr>
          <p:cNvPr id="48" name="组合 47"/>
          <p:cNvGrpSpPr/>
          <p:nvPr/>
        </p:nvGrpSpPr>
        <p:grpSpPr>
          <a:xfrm>
            <a:off x="4848557" y="4043494"/>
            <a:ext cx="1045479" cy="544131"/>
            <a:chOff x="4850950" y="936038"/>
            <a:chExt cx="1045479" cy="544131"/>
          </a:xfrm>
        </p:grpSpPr>
        <p:sp>
          <p:nvSpPr>
            <p:cNvPr id="49" name="淘宝-想搞设计PPT(倒卖必究)-49"/>
            <p:cNvSpPr txBox="1">
              <a:spLocks noChangeArrowheads="1"/>
            </p:cNvSpPr>
            <p:nvPr/>
          </p:nvSpPr>
          <p:spPr bwMode="auto">
            <a:xfrm>
              <a:off x="4850950" y="9360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a:solidFill>
                    <a:schemeClr val="tx1">
                      <a:lumMod val="95000"/>
                      <a:lumOff val="5000"/>
                    </a:schemeClr>
                  </a:solidFill>
                  <a:latin typeface="+mj-ea"/>
                  <a:ea typeface="+mj-ea"/>
                </a:rPr>
                <a:t>论文总结</a:t>
              </a:r>
            </a:p>
          </p:txBody>
        </p:sp>
        <p:sp>
          <p:nvSpPr>
            <p:cNvPr id="50" name="淘宝-想搞设计PPT(倒卖必究)-50"/>
            <p:cNvSpPr/>
            <p:nvPr/>
          </p:nvSpPr>
          <p:spPr>
            <a:xfrm>
              <a:off x="4850950" y="1226253"/>
              <a:ext cx="1045479" cy="253916"/>
            </a:xfrm>
            <a:prstGeom prst="rect">
              <a:avLst/>
            </a:prstGeom>
          </p:spPr>
          <p:txBody>
            <a:bodyPr wrap="none">
              <a:spAutoFit/>
            </a:bodyPr>
            <a:lstStyle/>
            <a:p>
              <a:pPr lvl="0" fontAlgn="base">
                <a:spcBef>
                  <a:spcPct val="0"/>
                </a:spcBef>
                <a:spcAft>
                  <a:spcPct val="0"/>
                </a:spcAft>
                <a:defRPr/>
              </a:pPr>
              <a:r>
                <a:rPr lang="en-US" altLang="zh-CN" sz="1050">
                  <a:solidFill>
                    <a:schemeClr val="tx1">
                      <a:lumMod val="95000"/>
                      <a:lumOff val="5000"/>
                    </a:schemeClr>
                  </a:solidFill>
                  <a:latin typeface="Calibri Light" panose="020F0302020204030204" pitchFamily="34" charset="0"/>
                  <a:ea typeface="方正兰亭黑_GBK"/>
                </a:rPr>
                <a:t>Paper Summary</a:t>
              </a:r>
            </a:p>
          </p:txBody>
        </p:sp>
      </p:grpSp>
      <p:sp>
        <p:nvSpPr>
          <p:cNvPr id="51" name="淘宝-想搞设计PPT(倒卖必究)-51"/>
          <p:cNvSpPr/>
          <p:nvPr/>
        </p:nvSpPr>
        <p:spPr>
          <a:xfrm>
            <a:off x="4455275" y="4125625"/>
            <a:ext cx="379869" cy="379869"/>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rgbClr val="F2F2F2"/>
                </a:solidFill>
              </a:rPr>
              <a:t>4</a:t>
            </a:r>
            <a:endParaRPr lang="zh-CN" altLang="en-US" dirty="0">
              <a:solidFill>
                <a:srgbClr val="F2F2F2"/>
              </a:solidFill>
            </a:endParaRPr>
          </a:p>
        </p:txBody>
      </p:sp>
      <p:pic>
        <p:nvPicPr>
          <p:cNvPr id="52" name="Picture 51" descr="华中科技大学.png"/>
          <p:cNvPicPr>
            <a:picLocks noChangeAspect="1"/>
          </p:cNvPicPr>
          <p:nvPr/>
        </p:nvPicPr>
        <p:blipFill>
          <a:blip r:embed="rId4"/>
          <a:stretch>
            <a:fillRect/>
          </a:stretch>
        </p:blipFill>
        <p:spPr>
          <a:xfrm>
            <a:off x="7554897" y="87538"/>
            <a:ext cx="1461014" cy="320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p:cNvSpPr/>
          <p:nvPr/>
        </p:nvSpPr>
        <p:spPr>
          <a:xfrm rot="5400000">
            <a:off x="3285066" y="-715433"/>
            <a:ext cx="2573867" cy="91440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txBox="1">
            <a:spLocks noChangeArrowheads="1"/>
          </p:cNvSpPr>
          <p:nvPr/>
        </p:nvSpPr>
        <p:spPr bwMode="auto">
          <a:xfrm>
            <a:off x="2633008" y="1888069"/>
            <a:ext cx="38779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a:solidFill>
                  <a:schemeClr val="accent1"/>
                </a:solidFill>
                <a:latin typeface="+mj-ea"/>
                <a:ea typeface="+mj-ea"/>
              </a:rPr>
              <a:t>选题的背景与意义</a:t>
            </a:r>
          </a:p>
        </p:txBody>
      </p:sp>
      <p:sp>
        <p:nvSpPr>
          <p:cNvPr id="21" name="淘宝-想搞设计PPT(倒卖必究)-21"/>
          <p:cNvSpPr txBox="1">
            <a:spLocks noChangeArrowheads="1"/>
          </p:cNvSpPr>
          <p:nvPr/>
        </p:nvSpPr>
        <p:spPr bwMode="auto">
          <a:xfrm>
            <a:off x="2656989" y="2503133"/>
            <a:ext cx="38300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accent1"/>
                </a:solidFill>
                <a:latin typeface="方正准圆简体" panose="03000509000000000000" pitchFamily="65" charset="-122"/>
                <a:ea typeface="方正准圆简体" panose="03000509000000000000" pitchFamily="65" charset="-122"/>
              </a:rPr>
              <a:t>Background and significance of the selected topic</a:t>
            </a:r>
          </a:p>
        </p:txBody>
      </p:sp>
      <p:sp>
        <p:nvSpPr>
          <p:cNvPr id="22" name="淘宝-想搞设计PPT(倒卖必究)-22"/>
          <p:cNvSpPr/>
          <p:nvPr/>
        </p:nvSpPr>
        <p:spPr>
          <a:xfrm>
            <a:off x="2633102" y="2811902"/>
            <a:ext cx="3877797" cy="552011"/>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dirty="0">
                <a:ln>
                  <a:noFill/>
                </a:ln>
                <a:solidFill>
                  <a:schemeClr val="tx1">
                    <a:lumMod val="85000"/>
                    <a:lumOff val="15000"/>
                  </a:schemeClr>
                </a:solidFill>
                <a:effectLst/>
                <a:uLnTx/>
                <a:uFillTx/>
                <a:cs typeface="Arial" panose="020B0604020202020204" pitchFamily="34" charset="0"/>
              </a:rPr>
              <a:t>Lorem ipsum dolor sit </a:t>
            </a:r>
            <a:r>
              <a:rPr kumimoji="0" lang="en-US" altLang="zh-CN" sz="1050" b="0" i="0" u="none" strike="noStrike" kern="0" cap="none" spc="0" normalizeH="0" baseline="0" noProof="0" dirty="0" err="1">
                <a:ln>
                  <a:noFill/>
                </a:ln>
                <a:solidFill>
                  <a:schemeClr val="tx1">
                    <a:lumMod val="85000"/>
                    <a:lumOff val="15000"/>
                  </a:schemeClr>
                </a:solidFill>
                <a:effectLst/>
                <a:uLnTx/>
                <a:uFillTx/>
                <a:cs typeface="Arial" panose="020B0604020202020204" pitchFamily="34" charset="0"/>
              </a:rPr>
              <a:t>amet</a:t>
            </a:r>
            <a:r>
              <a:rPr kumimoji="0" lang="en-US" altLang="zh-CN" sz="1050" b="0" i="0" u="none" strike="noStrike" kern="0" cap="none" spc="0" normalizeH="0" baseline="0" noProof="0">
                <a:ln>
                  <a:noFill/>
                </a:ln>
                <a:solidFill>
                  <a:schemeClr val="tx1">
                    <a:lumMod val="85000"/>
                    <a:lumOff val="15000"/>
                  </a:schemeClr>
                </a:solidFill>
                <a:effectLst/>
                <a:uLnTx/>
                <a:uFillTx/>
                <a:cs typeface="Arial" panose="020B0604020202020204" pitchFamily="34" charset="0"/>
              </a:rPr>
              <a:t>, consectetuer adipiscing elit. Aenean commodo ligula eget dolor</a:t>
            </a:r>
            <a:endParaRPr kumimoji="0" lang="zh-CN" altLang="en-US" sz="1400" b="0" i="0" u="none" strike="noStrike" kern="0" cap="none" spc="0" normalizeH="0" baseline="0" noProof="0">
              <a:ln>
                <a:noFill/>
              </a:ln>
              <a:solidFill>
                <a:schemeClr val="tx1">
                  <a:lumMod val="85000"/>
                  <a:lumOff val="15000"/>
                </a:schemeClr>
              </a:solidFill>
              <a:effectLst/>
              <a:uLnTx/>
              <a:uFillTx/>
            </a:endParaRPr>
          </a:p>
        </p:txBody>
      </p:sp>
      <p:cxnSp>
        <p:nvCxnSpPr>
          <p:cNvPr id="23" name="淘宝-想搞设计PPT(倒卖必究)-23"/>
          <p:cNvCxnSpPr/>
          <p:nvPr/>
        </p:nvCxnSpPr>
        <p:spPr>
          <a:xfrm>
            <a:off x="4463537" y="2819169"/>
            <a:ext cx="216927"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pic>
        <p:nvPicPr>
          <p:cNvPr id="24" name="Picture 23" descr="华中科技大学.png"/>
          <p:cNvPicPr>
            <a:picLocks noChangeAspect="1"/>
          </p:cNvPicPr>
          <p:nvPr/>
        </p:nvPicPr>
        <p:blipFill>
          <a:blip r:embed="rId4"/>
          <a:stretch>
            <a:fillRect/>
          </a:stretch>
        </p:blipFill>
        <p:spPr>
          <a:xfrm>
            <a:off x="3716365" y="1111717"/>
            <a:ext cx="1711268" cy="3758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淘宝-想搞设计PPT(倒卖必究)-73"/>
          <p:cNvSpPr txBox="1">
            <a:spLocks noChangeArrowheads="1"/>
          </p:cNvSpPr>
          <p:nvPr/>
        </p:nvSpPr>
        <p:spPr bwMode="auto">
          <a:xfrm>
            <a:off x="3043377" y="87313"/>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800" b="1">
                <a:solidFill>
                  <a:schemeClr val="tx1">
                    <a:lumMod val="85000"/>
                    <a:lumOff val="15000"/>
                  </a:schemeClr>
                </a:solidFill>
                <a:latin typeface="+mj-ea"/>
                <a:ea typeface="+mj-ea"/>
              </a:rPr>
              <a:t>选题的背景与意义</a:t>
            </a:r>
          </a:p>
        </p:txBody>
      </p:sp>
      <p:sp>
        <p:nvSpPr>
          <p:cNvPr id="74" name="淘宝-想搞设计PPT(倒卖必究)-74"/>
          <p:cNvSpPr txBox="1">
            <a:spLocks noChangeArrowheads="1"/>
          </p:cNvSpPr>
          <p:nvPr/>
        </p:nvSpPr>
        <p:spPr bwMode="auto">
          <a:xfrm>
            <a:off x="2955723" y="532859"/>
            <a:ext cx="32325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tx1">
                    <a:lumMod val="85000"/>
                    <a:lumOff val="15000"/>
                  </a:schemeClr>
                </a:solidFill>
                <a:ea typeface="方正兰亭黑_GBK"/>
              </a:rPr>
              <a:t>Background and significance of the selected topic</a:t>
            </a:r>
          </a:p>
        </p:txBody>
      </p:sp>
      <p:cxnSp>
        <p:nvCxnSpPr>
          <p:cNvPr id="75" name="淘宝-想搞设计PPT(倒卖必究)-75"/>
          <p:cNvCxnSpPr/>
          <p:nvPr/>
        </p:nvCxnSpPr>
        <p:spPr>
          <a:xfrm>
            <a:off x="4433191" y="838402"/>
            <a:ext cx="277619"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13" name="淘宝-想搞设计PPT(倒卖必究)-13"/>
          <p:cNvSpPr/>
          <p:nvPr/>
        </p:nvSpPr>
        <p:spPr>
          <a:xfrm>
            <a:off x="78543" y="866947"/>
            <a:ext cx="8709295" cy="617733"/>
          </a:xfrm>
          <a:prstGeom prst="rect">
            <a:avLst/>
          </a:prstGeom>
        </p:spPr>
        <p:txBody>
          <a:bodyPr wrap="square">
            <a:spAutoFit/>
          </a:bodyPr>
          <a:lstStyle/>
          <a:p>
            <a:pPr>
              <a:lnSpc>
                <a:spcPct val="150000"/>
              </a:lnSpc>
              <a:spcBef>
                <a:spcPts val="600"/>
              </a:spcBef>
            </a:pPr>
            <a:r>
              <a:rPr lang="en-US" altLang="zh-CN" sz="1200">
                <a:solidFill>
                  <a:schemeClr val="tx1">
                    <a:lumMod val="85000"/>
                    <a:lumOff val="15000"/>
                  </a:schemeClr>
                </a:solidFill>
              </a:rPr>
              <a:t>Lorem ipsum dolor sit amet, consectetuer adipiscing elit. Aenean commodo ligula eget dolor. Lorem ipsum dolor sit amet, consectetuer adipiscing elit. Aenean commodo ligula eget dolor. </a:t>
            </a:r>
          </a:p>
        </p:txBody>
      </p:sp>
      <p:sp>
        <p:nvSpPr>
          <p:cNvPr id="4" name="淘宝-想搞设计PPT(倒卖必究)-4"/>
          <p:cNvSpPr/>
          <p:nvPr/>
        </p:nvSpPr>
        <p:spPr>
          <a:xfrm>
            <a:off x="142876" y="1776546"/>
            <a:ext cx="537143" cy="537143"/>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淘宝-想搞设计PPT(倒卖必究)-15"/>
          <p:cNvSpPr/>
          <p:nvPr/>
        </p:nvSpPr>
        <p:spPr>
          <a:xfrm>
            <a:off x="142875" y="2757978"/>
            <a:ext cx="537143" cy="537143"/>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淘宝-想搞设计PPT(倒卖必究)-16"/>
          <p:cNvSpPr/>
          <p:nvPr/>
        </p:nvSpPr>
        <p:spPr>
          <a:xfrm>
            <a:off x="142874" y="3739410"/>
            <a:ext cx="537143" cy="537143"/>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淘宝-想搞设计PPT(倒卖必究)-19"/>
          <p:cNvSpPr/>
          <p:nvPr/>
        </p:nvSpPr>
        <p:spPr>
          <a:xfrm>
            <a:off x="680018" y="1776546"/>
            <a:ext cx="3753174" cy="600164"/>
          </a:xfrm>
          <a:prstGeom prst="rect">
            <a:avLst/>
          </a:prstGeom>
        </p:spPr>
        <p:txBody>
          <a:bodyPr wrap="square">
            <a:spAutoFit/>
          </a:bodyPr>
          <a:lstStyle/>
          <a:p>
            <a:pPr>
              <a:lnSpc>
                <a:spcPct val="150000"/>
              </a:lnSpc>
              <a:spcBef>
                <a:spcPts val="600"/>
              </a:spcBef>
            </a:pPr>
            <a:r>
              <a:rPr lang="en-US" altLang="zh-CN" sz="1100">
                <a:solidFill>
                  <a:schemeClr val="tx1">
                    <a:lumMod val="85000"/>
                    <a:lumOff val="15000"/>
                  </a:schemeClr>
                </a:solidFill>
              </a:rPr>
              <a:t>Lorem ipsum dolor sit amet, consectetuer adipiscing elit. Aenean commodo ligula eget dolor. </a:t>
            </a:r>
          </a:p>
        </p:txBody>
      </p:sp>
      <p:sp>
        <p:nvSpPr>
          <p:cNvPr id="21" name="淘宝-想搞设计PPT(倒卖必究)-21"/>
          <p:cNvSpPr/>
          <p:nvPr/>
        </p:nvSpPr>
        <p:spPr>
          <a:xfrm>
            <a:off x="680018" y="2683735"/>
            <a:ext cx="3753174" cy="600164"/>
          </a:xfrm>
          <a:prstGeom prst="rect">
            <a:avLst/>
          </a:prstGeom>
        </p:spPr>
        <p:txBody>
          <a:bodyPr wrap="square">
            <a:spAutoFit/>
          </a:bodyPr>
          <a:lstStyle/>
          <a:p>
            <a:pPr>
              <a:lnSpc>
                <a:spcPct val="150000"/>
              </a:lnSpc>
              <a:spcBef>
                <a:spcPts val="600"/>
              </a:spcBef>
            </a:pPr>
            <a:r>
              <a:rPr lang="en-US" altLang="zh-CN" sz="1100">
                <a:solidFill>
                  <a:schemeClr val="tx1">
                    <a:lumMod val="85000"/>
                    <a:lumOff val="15000"/>
                  </a:schemeClr>
                </a:solidFill>
              </a:rPr>
              <a:t>Lorem ipsum dolor sit amet, consectetuer adipiscing elit. Aenean commodo ligula eget dolor. </a:t>
            </a:r>
          </a:p>
        </p:txBody>
      </p:sp>
      <p:sp>
        <p:nvSpPr>
          <p:cNvPr id="22" name="淘宝-想搞设计PPT(倒卖必究)-22"/>
          <p:cNvSpPr/>
          <p:nvPr/>
        </p:nvSpPr>
        <p:spPr>
          <a:xfrm>
            <a:off x="680018" y="3728188"/>
            <a:ext cx="3753174" cy="600164"/>
          </a:xfrm>
          <a:prstGeom prst="rect">
            <a:avLst/>
          </a:prstGeom>
        </p:spPr>
        <p:txBody>
          <a:bodyPr wrap="square">
            <a:spAutoFit/>
          </a:bodyPr>
          <a:lstStyle/>
          <a:p>
            <a:pPr>
              <a:lnSpc>
                <a:spcPct val="150000"/>
              </a:lnSpc>
              <a:spcBef>
                <a:spcPts val="600"/>
              </a:spcBef>
            </a:pPr>
            <a:r>
              <a:rPr lang="en-US" altLang="zh-CN" sz="1100">
                <a:solidFill>
                  <a:schemeClr val="tx1">
                    <a:lumMod val="85000"/>
                    <a:lumOff val="15000"/>
                  </a:schemeClr>
                </a:solidFill>
              </a:rPr>
              <a:t>Lorem ipsum dolor sit amet, consectetuer adipiscing elit. Aenean commodo ligula eget dolor. </a:t>
            </a:r>
          </a:p>
        </p:txBody>
      </p:sp>
      <p:pic>
        <p:nvPicPr>
          <p:cNvPr id="76" name="Picture 75" descr="6674524721d8430fbfe30c9f.jpg"/>
          <p:cNvPicPr>
            <a:picLocks noChangeAspect="1"/>
          </p:cNvPicPr>
          <p:nvPr/>
        </p:nvPicPr>
        <p:blipFill>
          <a:blip r:embed="rId5"/>
          <a:stretch>
            <a:fillRect/>
          </a:stretch>
        </p:blipFill>
        <p:spPr>
          <a:xfrm>
            <a:off x="4985791" y="1423236"/>
            <a:ext cx="2404969" cy="32066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淘宝-想搞设计PPT(倒卖必究)-28"/>
          <p:cNvSpPr/>
          <p:nvPr/>
        </p:nvSpPr>
        <p:spPr>
          <a:xfrm>
            <a:off x="749030" y="1040860"/>
            <a:ext cx="3822970" cy="3861876"/>
          </a:xfrm>
          <a:prstGeom prst="rect">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淘宝-想搞设计PPT(倒卖必究)-32"/>
          <p:cNvSpPr/>
          <p:nvPr/>
        </p:nvSpPr>
        <p:spPr>
          <a:xfrm>
            <a:off x="953309" y="1367017"/>
            <a:ext cx="2002413" cy="4459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淘宝-想搞设计PPT(倒卖必究)-73"/>
          <p:cNvSpPr txBox="1">
            <a:spLocks noChangeArrowheads="1"/>
          </p:cNvSpPr>
          <p:nvPr/>
        </p:nvSpPr>
        <p:spPr bwMode="auto">
          <a:xfrm>
            <a:off x="3043377" y="87313"/>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800" b="1">
                <a:solidFill>
                  <a:schemeClr val="tx1">
                    <a:lumMod val="85000"/>
                    <a:lumOff val="15000"/>
                  </a:schemeClr>
                </a:solidFill>
                <a:latin typeface="+mj-ea"/>
                <a:ea typeface="+mj-ea"/>
              </a:rPr>
              <a:t>选题的背景与意义</a:t>
            </a:r>
          </a:p>
        </p:txBody>
      </p:sp>
      <p:sp>
        <p:nvSpPr>
          <p:cNvPr id="74" name="淘宝-想搞设计PPT(倒卖必究)-74"/>
          <p:cNvSpPr txBox="1">
            <a:spLocks noChangeArrowheads="1"/>
          </p:cNvSpPr>
          <p:nvPr/>
        </p:nvSpPr>
        <p:spPr bwMode="auto">
          <a:xfrm>
            <a:off x="2955723" y="532859"/>
            <a:ext cx="32325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tx1">
                    <a:lumMod val="85000"/>
                    <a:lumOff val="15000"/>
                  </a:schemeClr>
                </a:solidFill>
                <a:ea typeface="方正兰亭黑_GBK"/>
              </a:rPr>
              <a:t>Background and significance of the selected topic</a:t>
            </a:r>
          </a:p>
        </p:txBody>
      </p:sp>
      <p:cxnSp>
        <p:nvCxnSpPr>
          <p:cNvPr id="75" name="淘宝-想搞设计PPT(倒卖必究)-75"/>
          <p:cNvCxnSpPr/>
          <p:nvPr/>
        </p:nvCxnSpPr>
        <p:spPr>
          <a:xfrm>
            <a:off x="4433191" y="838402"/>
            <a:ext cx="277619"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37" name="淘宝-想搞设计PPT(倒卖必究)-37"/>
          <p:cNvSpPr/>
          <p:nvPr/>
        </p:nvSpPr>
        <p:spPr>
          <a:xfrm>
            <a:off x="4571999" y="1040860"/>
            <a:ext cx="3822970" cy="3861876"/>
          </a:xfrm>
          <a:prstGeom prst="rect">
            <a:avLst/>
          </a:prstGeom>
          <a:solidFill>
            <a:srgbClr val="15548D">
              <a:alpha val="83000"/>
            </a:srgb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淘宝-想搞设计PPT(倒卖必究)-38"/>
          <p:cNvSpPr/>
          <p:nvPr/>
        </p:nvSpPr>
        <p:spPr>
          <a:xfrm>
            <a:off x="909139" y="1971585"/>
            <a:ext cx="3744425" cy="1200329"/>
          </a:xfrm>
          <a:prstGeom prst="rect">
            <a:avLst/>
          </a:prstGeom>
        </p:spPr>
        <p:txBody>
          <a:bodyPr wrap="square">
            <a:spAutoFit/>
          </a:bodyPr>
          <a:lstStyle/>
          <a:p>
            <a:pPr>
              <a:lnSpc>
                <a:spcPct val="150000"/>
              </a:lnSpc>
              <a:spcBef>
                <a:spcPts val="600"/>
              </a:spcBef>
            </a:pPr>
            <a:r>
              <a:rPr lang="en-US" altLang="zh-CN" sz="1200">
                <a:solidFill>
                  <a:schemeClr val="bg1"/>
                </a:solidFill>
              </a:rPr>
              <a:t>Lorem ipsum dolor sit amet, consectetuer adipiscing elit. Aenean commodo ligula eget dolor. Lorem ipsum dolor sit amet, consectetuer adipiscing elit. Aenean commodo ligula eget dolor. </a:t>
            </a:r>
          </a:p>
        </p:txBody>
      </p:sp>
      <p:sp>
        <p:nvSpPr>
          <p:cNvPr id="39" name="淘宝-想搞设计PPT(倒卖必究)-39"/>
          <p:cNvSpPr/>
          <p:nvPr/>
        </p:nvSpPr>
        <p:spPr>
          <a:xfrm>
            <a:off x="909139" y="3176776"/>
            <a:ext cx="3744425" cy="1200329"/>
          </a:xfrm>
          <a:prstGeom prst="rect">
            <a:avLst/>
          </a:prstGeom>
        </p:spPr>
        <p:txBody>
          <a:bodyPr wrap="square">
            <a:spAutoFit/>
          </a:bodyPr>
          <a:lstStyle/>
          <a:p>
            <a:pPr>
              <a:lnSpc>
                <a:spcPct val="150000"/>
              </a:lnSpc>
              <a:spcBef>
                <a:spcPts val="600"/>
              </a:spcBef>
            </a:pPr>
            <a:r>
              <a:rPr lang="en-US" altLang="zh-CN" sz="1200">
                <a:solidFill>
                  <a:schemeClr val="bg1"/>
                </a:solidFill>
              </a:rPr>
              <a:t>Lorem ipsum dolor sit amet, consectetuer adipiscing elit. Aenean commodo ligula eget dolor. Lorem ipsum dolor sit amet, consectetuer adipiscing elit. Aenean commodo ligula eget dolor. </a:t>
            </a:r>
          </a:p>
        </p:txBody>
      </p:sp>
      <p:sp>
        <p:nvSpPr>
          <p:cNvPr id="40" name="淘宝-想搞设计PPT(倒卖必究)-40"/>
          <p:cNvSpPr/>
          <p:nvPr/>
        </p:nvSpPr>
        <p:spPr>
          <a:xfrm>
            <a:off x="4710810" y="1971585"/>
            <a:ext cx="3744425" cy="1200329"/>
          </a:xfrm>
          <a:prstGeom prst="rect">
            <a:avLst/>
          </a:prstGeom>
        </p:spPr>
        <p:txBody>
          <a:bodyPr wrap="square">
            <a:spAutoFit/>
          </a:bodyPr>
          <a:lstStyle/>
          <a:p>
            <a:pPr>
              <a:lnSpc>
                <a:spcPct val="150000"/>
              </a:lnSpc>
              <a:spcBef>
                <a:spcPts val="600"/>
              </a:spcBef>
            </a:pPr>
            <a:r>
              <a:rPr lang="en-US" altLang="zh-CN" sz="1200">
                <a:solidFill>
                  <a:schemeClr val="bg1"/>
                </a:solidFill>
              </a:rPr>
              <a:t>Lorem ipsum dolor sit amet, consectetuer adipiscing elit. Aenean commodo ligula eget dolor. Lorem ipsum dolor sit amet, consectetuer adipiscing elit. Aenean commodo ligula eget dolor. </a:t>
            </a:r>
          </a:p>
        </p:txBody>
      </p:sp>
      <p:sp>
        <p:nvSpPr>
          <p:cNvPr id="41" name="淘宝-想搞设计PPT(倒卖必究)-41"/>
          <p:cNvSpPr/>
          <p:nvPr/>
        </p:nvSpPr>
        <p:spPr>
          <a:xfrm>
            <a:off x="4710810" y="3176776"/>
            <a:ext cx="3744425" cy="1200329"/>
          </a:xfrm>
          <a:prstGeom prst="rect">
            <a:avLst/>
          </a:prstGeom>
        </p:spPr>
        <p:txBody>
          <a:bodyPr wrap="square">
            <a:spAutoFit/>
          </a:bodyPr>
          <a:lstStyle/>
          <a:p>
            <a:pPr>
              <a:lnSpc>
                <a:spcPct val="150000"/>
              </a:lnSpc>
              <a:spcBef>
                <a:spcPts val="600"/>
              </a:spcBef>
            </a:pPr>
            <a:r>
              <a:rPr lang="en-US" altLang="zh-CN" sz="1200">
                <a:solidFill>
                  <a:schemeClr val="bg1"/>
                </a:solidFill>
              </a:rPr>
              <a:t>Lorem ipsum dolor sit amet, consectetuer adipiscing elit. Aenean commodo ligula eget dolor. Lorem ipsum dolor sit amet, consectetuer adipiscing elit. Aenean commodo ligula eget dolor. </a:t>
            </a:r>
          </a:p>
        </p:txBody>
      </p:sp>
      <p:sp>
        <p:nvSpPr>
          <p:cNvPr id="29" name="淘宝-想搞设计PPT(倒卖必究)-29"/>
          <p:cNvSpPr/>
          <p:nvPr/>
        </p:nvSpPr>
        <p:spPr>
          <a:xfrm>
            <a:off x="1092740" y="1389922"/>
            <a:ext cx="1723549" cy="400110"/>
          </a:xfrm>
          <a:prstGeom prst="rect">
            <a:avLst/>
          </a:prstGeom>
        </p:spPr>
        <p:txBody>
          <a:bodyPr wrap="none">
            <a:spAutoFit/>
          </a:bodyPr>
          <a:lstStyle/>
          <a:p>
            <a:pPr lvl="0"/>
            <a:r>
              <a:rPr lang="zh-CN" altLang="en-US" sz="2000" b="1">
                <a:solidFill>
                  <a:srgbClr val="15548D"/>
                </a:solidFill>
                <a:latin typeface="+mj-ea"/>
                <a:ea typeface="+mj-ea"/>
              </a:rPr>
              <a:t>国内研究现状</a:t>
            </a:r>
          </a:p>
        </p:txBody>
      </p:sp>
      <p:sp>
        <p:nvSpPr>
          <p:cNvPr id="44" name="淘宝-想搞设计PPT(倒卖必究)-44"/>
          <p:cNvSpPr/>
          <p:nvPr/>
        </p:nvSpPr>
        <p:spPr>
          <a:xfrm>
            <a:off x="4735129" y="1389923"/>
            <a:ext cx="2002413" cy="44592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淘宝-想搞设计PPT(倒卖必究)-45"/>
          <p:cNvSpPr/>
          <p:nvPr/>
        </p:nvSpPr>
        <p:spPr>
          <a:xfrm>
            <a:off x="4874560" y="1412828"/>
            <a:ext cx="1723549" cy="400110"/>
          </a:xfrm>
          <a:prstGeom prst="rect">
            <a:avLst/>
          </a:prstGeom>
        </p:spPr>
        <p:txBody>
          <a:bodyPr wrap="none">
            <a:spAutoFit/>
          </a:bodyPr>
          <a:lstStyle/>
          <a:p>
            <a:pPr lvl="0"/>
            <a:r>
              <a:rPr lang="zh-CN" altLang="en-US" sz="2000" b="1">
                <a:solidFill>
                  <a:srgbClr val="15548D"/>
                </a:solidFill>
                <a:latin typeface="+mj-ea"/>
                <a:ea typeface="+mj-ea"/>
              </a:rPr>
              <a:t>国外研究现状</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p:cNvSpPr/>
          <p:nvPr/>
        </p:nvSpPr>
        <p:spPr>
          <a:xfrm rot="5400000">
            <a:off x="3285066" y="-715433"/>
            <a:ext cx="2573867" cy="91440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txBox="1">
            <a:spLocks noChangeArrowheads="1"/>
          </p:cNvSpPr>
          <p:nvPr/>
        </p:nvSpPr>
        <p:spPr bwMode="auto">
          <a:xfrm>
            <a:off x="2863840" y="1888069"/>
            <a:ext cx="34163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a:solidFill>
                  <a:schemeClr val="accent1"/>
                </a:solidFill>
                <a:latin typeface="+mj-ea"/>
                <a:ea typeface="+mj-ea"/>
              </a:rPr>
              <a:t>研究方法及过程</a:t>
            </a:r>
          </a:p>
        </p:txBody>
      </p:sp>
      <p:sp>
        <p:nvSpPr>
          <p:cNvPr id="21" name="淘宝-想搞设计PPT(倒卖必究)-21"/>
          <p:cNvSpPr txBox="1">
            <a:spLocks noChangeArrowheads="1"/>
          </p:cNvSpPr>
          <p:nvPr/>
        </p:nvSpPr>
        <p:spPr bwMode="auto">
          <a:xfrm>
            <a:off x="2656989" y="2503133"/>
            <a:ext cx="38300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accent1"/>
                </a:solidFill>
                <a:latin typeface="方正准圆简体" panose="03000509000000000000" pitchFamily="65" charset="-122"/>
                <a:ea typeface="方正准圆简体" panose="03000509000000000000" pitchFamily="65" charset="-122"/>
              </a:rPr>
              <a:t>Demonstration and application of research results</a:t>
            </a:r>
          </a:p>
        </p:txBody>
      </p:sp>
      <p:sp>
        <p:nvSpPr>
          <p:cNvPr id="22" name="淘宝-想搞设计PPT(倒卖必究)-22"/>
          <p:cNvSpPr/>
          <p:nvPr/>
        </p:nvSpPr>
        <p:spPr>
          <a:xfrm>
            <a:off x="2633102" y="2811902"/>
            <a:ext cx="3877797" cy="552011"/>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dirty="0">
                <a:ln>
                  <a:noFill/>
                </a:ln>
                <a:solidFill>
                  <a:schemeClr val="tx1">
                    <a:lumMod val="85000"/>
                    <a:lumOff val="15000"/>
                  </a:schemeClr>
                </a:solidFill>
                <a:effectLst/>
                <a:uLnTx/>
                <a:uFillTx/>
                <a:cs typeface="Arial" panose="020B0604020202020204" pitchFamily="34" charset="0"/>
              </a:rPr>
              <a:t>Lorem ipsum dolor sit </a:t>
            </a:r>
            <a:r>
              <a:rPr kumimoji="0" lang="en-US" altLang="zh-CN" sz="1050" b="0" i="0" u="none" strike="noStrike" kern="0" cap="none" spc="0" normalizeH="0" baseline="0" noProof="0" dirty="0" err="1">
                <a:ln>
                  <a:noFill/>
                </a:ln>
                <a:solidFill>
                  <a:schemeClr val="tx1">
                    <a:lumMod val="85000"/>
                    <a:lumOff val="15000"/>
                  </a:schemeClr>
                </a:solidFill>
                <a:effectLst/>
                <a:uLnTx/>
                <a:uFillTx/>
                <a:cs typeface="Arial" panose="020B0604020202020204" pitchFamily="34" charset="0"/>
              </a:rPr>
              <a:t>amet</a:t>
            </a:r>
            <a:r>
              <a:rPr kumimoji="0" lang="en-US" altLang="zh-CN" sz="1050" b="0" i="0" u="none" strike="noStrike" kern="0" cap="none" spc="0" normalizeH="0" baseline="0" noProof="0">
                <a:ln>
                  <a:noFill/>
                </a:ln>
                <a:solidFill>
                  <a:schemeClr val="tx1">
                    <a:lumMod val="85000"/>
                    <a:lumOff val="15000"/>
                  </a:schemeClr>
                </a:solidFill>
                <a:effectLst/>
                <a:uLnTx/>
                <a:uFillTx/>
                <a:cs typeface="Arial" panose="020B0604020202020204" pitchFamily="34" charset="0"/>
              </a:rPr>
              <a:t>, consectetuer adipiscing elit. Aenean commodo ligula eget dolor</a:t>
            </a:r>
            <a:endParaRPr kumimoji="0" lang="zh-CN" altLang="en-US" sz="1400" b="0" i="0" u="none" strike="noStrike" kern="0" cap="none" spc="0" normalizeH="0" baseline="0" noProof="0">
              <a:ln>
                <a:noFill/>
              </a:ln>
              <a:solidFill>
                <a:schemeClr val="tx1">
                  <a:lumMod val="85000"/>
                  <a:lumOff val="15000"/>
                </a:schemeClr>
              </a:solidFill>
              <a:effectLst/>
              <a:uLnTx/>
              <a:uFillTx/>
            </a:endParaRPr>
          </a:p>
        </p:txBody>
      </p:sp>
      <p:cxnSp>
        <p:nvCxnSpPr>
          <p:cNvPr id="23" name="淘宝-想搞设计PPT(倒卖必究)-23"/>
          <p:cNvCxnSpPr/>
          <p:nvPr/>
        </p:nvCxnSpPr>
        <p:spPr>
          <a:xfrm>
            <a:off x="4463537" y="2819169"/>
            <a:ext cx="216927"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pic>
        <p:nvPicPr>
          <p:cNvPr id="24" name="Picture 23" descr="华中科技大学.png"/>
          <p:cNvPicPr>
            <a:picLocks noChangeAspect="1"/>
          </p:cNvPicPr>
          <p:nvPr/>
        </p:nvPicPr>
        <p:blipFill>
          <a:blip r:embed="rId4"/>
          <a:stretch>
            <a:fillRect/>
          </a:stretch>
        </p:blipFill>
        <p:spPr>
          <a:xfrm>
            <a:off x="3716365" y="1111717"/>
            <a:ext cx="1711268" cy="3758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淘宝-想搞设计PPT(倒卖必究)-73"/>
          <p:cNvSpPr txBox="1">
            <a:spLocks noChangeArrowheads="1"/>
          </p:cNvSpPr>
          <p:nvPr/>
        </p:nvSpPr>
        <p:spPr bwMode="auto">
          <a:xfrm>
            <a:off x="3222913" y="8731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800" b="1">
                <a:solidFill>
                  <a:schemeClr val="tx1">
                    <a:lumMod val="85000"/>
                    <a:lumOff val="15000"/>
                  </a:schemeClr>
                </a:solidFill>
                <a:latin typeface="+mj-ea"/>
                <a:ea typeface="+mj-ea"/>
              </a:rPr>
              <a:t>研究方法及过程</a:t>
            </a:r>
          </a:p>
        </p:txBody>
      </p:sp>
      <p:sp>
        <p:nvSpPr>
          <p:cNvPr id="74" name="淘宝-想搞设计PPT(倒卖必究)-74"/>
          <p:cNvSpPr txBox="1">
            <a:spLocks noChangeArrowheads="1"/>
          </p:cNvSpPr>
          <p:nvPr/>
        </p:nvSpPr>
        <p:spPr bwMode="auto">
          <a:xfrm>
            <a:off x="3455860" y="532859"/>
            <a:ext cx="22322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tx1">
                    <a:lumMod val="85000"/>
                    <a:lumOff val="15000"/>
                  </a:schemeClr>
                </a:solidFill>
                <a:ea typeface="方正兰亭黑_GBK"/>
              </a:rPr>
              <a:t>Research methods and processes</a:t>
            </a:r>
          </a:p>
        </p:txBody>
      </p:sp>
      <p:cxnSp>
        <p:nvCxnSpPr>
          <p:cNvPr id="75" name="淘宝-想搞设计PPT(倒卖必究)-75"/>
          <p:cNvCxnSpPr/>
          <p:nvPr/>
        </p:nvCxnSpPr>
        <p:spPr>
          <a:xfrm>
            <a:off x="4433191" y="838402"/>
            <a:ext cx="277619"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2" name="淘宝-想搞设计PPT(倒卖必究)-2"/>
          <p:cNvSpPr/>
          <p:nvPr/>
        </p:nvSpPr>
        <p:spPr>
          <a:xfrm>
            <a:off x="83999" y="1056079"/>
            <a:ext cx="2110903" cy="3706238"/>
          </a:xfrm>
          <a:prstGeom prst="roundRect">
            <a:avLst>
              <a:gd name="adj" fmla="val 8975"/>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淘宝-想搞设计PPT(倒卖必究)-14"/>
          <p:cNvSpPr/>
          <p:nvPr/>
        </p:nvSpPr>
        <p:spPr>
          <a:xfrm>
            <a:off x="2372365" y="1056079"/>
            <a:ext cx="2110903" cy="3706238"/>
          </a:xfrm>
          <a:prstGeom prst="roundRect">
            <a:avLst>
              <a:gd name="adj" fmla="val 8975"/>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淘宝-想搞设计PPT(倒卖必究)-17"/>
          <p:cNvSpPr/>
          <p:nvPr/>
        </p:nvSpPr>
        <p:spPr>
          <a:xfrm>
            <a:off x="4660731" y="1056079"/>
            <a:ext cx="2110903" cy="3706238"/>
          </a:xfrm>
          <a:prstGeom prst="roundRect">
            <a:avLst>
              <a:gd name="adj" fmla="val 8975"/>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淘宝-想搞设计PPT(倒卖必究)-18"/>
          <p:cNvSpPr/>
          <p:nvPr/>
        </p:nvSpPr>
        <p:spPr>
          <a:xfrm>
            <a:off x="6949098" y="1056079"/>
            <a:ext cx="2110903" cy="3706238"/>
          </a:xfrm>
          <a:prstGeom prst="roundRect">
            <a:avLst>
              <a:gd name="adj" fmla="val 8975"/>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淘宝-想搞设计PPT(倒卖必究)-25"/>
          <p:cNvSpPr/>
          <p:nvPr/>
        </p:nvSpPr>
        <p:spPr>
          <a:xfrm>
            <a:off x="277705" y="3141157"/>
            <a:ext cx="1723491" cy="1061829"/>
          </a:xfrm>
          <a:prstGeom prst="rect">
            <a:avLst/>
          </a:prstGeom>
        </p:spPr>
        <p:txBody>
          <a:bodyPr wrap="square">
            <a:spAutoFit/>
          </a:bodyPr>
          <a:lstStyle/>
          <a:p>
            <a:pPr algn="ct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a:solidFill>
                <a:schemeClr val="tx1">
                  <a:lumMod val="85000"/>
                  <a:lumOff val="15000"/>
                </a:schemeClr>
              </a:solidFill>
            </a:endParaRPr>
          </a:p>
        </p:txBody>
      </p:sp>
      <p:sp>
        <p:nvSpPr>
          <p:cNvPr id="26" name="淘宝-想搞设计PPT(倒卖必究)-26"/>
          <p:cNvSpPr txBox="1">
            <a:spLocks noChangeArrowheads="1"/>
          </p:cNvSpPr>
          <p:nvPr/>
        </p:nvSpPr>
        <p:spPr bwMode="auto">
          <a:xfrm>
            <a:off x="534156" y="2709143"/>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000">
                <a:solidFill>
                  <a:srgbClr val="15548D"/>
                </a:solidFill>
                <a:latin typeface="+mj-ea"/>
                <a:ea typeface="+mj-ea"/>
              </a:rPr>
              <a:t>研究方法</a:t>
            </a:r>
          </a:p>
        </p:txBody>
      </p:sp>
      <p:cxnSp>
        <p:nvCxnSpPr>
          <p:cNvPr id="27" name="淘宝-想搞设计PPT(倒卖必究)-27"/>
          <p:cNvCxnSpPr/>
          <p:nvPr/>
        </p:nvCxnSpPr>
        <p:spPr>
          <a:xfrm>
            <a:off x="1029344" y="3134155"/>
            <a:ext cx="220212"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28" name="淘宝-想搞设计PPT(倒卖必究)-28"/>
          <p:cNvSpPr/>
          <p:nvPr/>
        </p:nvSpPr>
        <p:spPr>
          <a:xfrm>
            <a:off x="2566071" y="3141157"/>
            <a:ext cx="1723491" cy="1061829"/>
          </a:xfrm>
          <a:prstGeom prst="rect">
            <a:avLst/>
          </a:prstGeom>
        </p:spPr>
        <p:txBody>
          <a:bodyPr wrap="square">
            <a:spAutoFit/>
          </a:bodyPr>
          <a:lstStyle/>
          <a:p>
            <a:pPr algn="ct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a:solidFill>
                <a:schemeClr val="tx1">
                  <a:lumMod val="85000"/>
                  <a:lumOff val="15000"/>
                </a:schemeClr>
              </a:solidFill>
            </a:endParaRPr>
          </a:p>
        </p:txBody>
      </p:sp>
      <p:sp>
        <p:nvSpPr>
          <p:cNvPr id="29" name="淘宝-想搞设计PPT(倒卖必究)-29"/>
          <p:cNvSpPr txBox="1">
            <a:spLocks noChangeArrowheads="1"/>
          </p:cNvSpPr>
          <p:nvPr/>
        </p:nvSpPr>
        <p:spPr bwMode="auto">
          <a:xfrm>
            <a:off x="2822522" y="2709143"/>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000">
                <a:solidFill>
                  <a:srgbClr val="15548D"/>
                </a:solidFill>
                <a:latin typeface="+mj-ea"/>
                <a:ea typeface="+mj-ea"/>
              </a:rPr>
              <a:t>研究方法</a:t>
            </a:r>
          </a:p>
        </p:txBody>
      </p:sp>
      <p:cxnSp>
        <p:nvCxnSpPr>
          <p:cNvPr id="30" name="淘宝-想搞设计PPT(倒卖必究)-30"/>
          <p:cNvCxnSpPr/>
          <p:nvPr/>
        </p:nvCxnSpPr>
        <p:spPr>
          <a:xfrm>
            <a:off x="3317710" y="3134155"/>
            <a:ext cx="220212"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31" name="淘宝-想搞设计PPT(倒卖必究)-31"/>
          <p:cNvSpPr/>
          <p:nvPr/>
        </p:nvSpPr>
        <p:spPr>
          <a:xfrm>
            <a:off x="4854437" y="3141157"/>
            <a:ext cx="1723491" cy="1061829"/>
          </a:xfrm>
          <a:prstGeom prst="rect">
            <a:avLst/>
          </a:prstGeom>
        </p:spPr>
        <p:txBody>
          <a:bodyPr wrap="square">
            <a:spAutoFit/>
          </a:bodyPr>
          <a:lstStyle/>
          <a:p>
            <a:pPr algn="ct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a:solidFill>
                <a:schemeClr val="tx1">
                  <a:lumMod val="85000"/>
                  <a:lumOff val="15000"/>
                </a:schemeClr>
              </a:solidFill>
            </a:endParaRPr>
          </a:p>
        </p:txBody>
      </p:sp>
      <p:sp>
        <p:nvSpPr>
          <p:cNvPr id="32" name="淘宝-想搞设计PPT(倒卖必究)-32"/>
          <p:cNvSpPr txBox="1">
            <a:spLocks noChangeArrowheads="1"/>
          </p:cNvSpPr>
          <p:nvPr/>
        </p:nvSpPr>
        <p:spPr bwMode="auto">
          <a:xfrm>
            <a:off x="5110888" y="2709143"/>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000">
                <a:solidFill>
                  <a:srgbClr val="15548D"/>
                </a:solidFill>
                <a:latin typeface="+mj-ea"/>
                <a:ea typeface="+mj-ea"/>
              </a:rPr>
              <a:t>研究方法</a:t>
            </a:r>
          </a:p>
        </p:txBody>
      </p:sp>
      <p:cxnSp>
        <p:nvCxnSpPr>
          <p:cNvPr id="33" name="淘宝-想搞设计PPT(倒卖必究)-33"/>
          <p:cNvCxnSpPr/>
          <p:nvPr/>
        </p:nvCxnSpPr>
        <p:spPr>
          <a:xfrm>
            <a:off x="5606076" y="3134155"/>
            <a:ext cx="220212"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34" name="淘宝-想搞设计PPT(倒卖必究)-34"/>
          <p:cNvSpPr/>
          <p:nvPr/>
        </p:nvSpPr>
        <p:spPr>
          <a:xfrm>
            <a:off x="7142804" y="3141157"/>
            <a:ext cx="1723491" cy="1061829"/>
          </a:xfrm>
          <a:prstGeom prst="rect">
            <a:avLst/>
          </a:prstGeom>
        </p:spPr>
        <p:txBody>
          <a:bodyPr wrap="square">
            <a:spAutoFit/>
          </a:bodyPr>
          <a:lstStyle/>
          <a:p>
            <a:pPr algn="ct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a:solidFill>
                <a:schemeClr val="tx1">
                  <a:lumMod val="85000"/>
                  <a:lumOff val="15000"/>
                </a:schemeClr>
              </a:solidFill>
            </a:endParaRPr>
          </a:p>
        </p:txBody>
      </p:sp>
      <p:sp>
        <p:nvSpPr>
          <p:cNvPr id="35" name="淘宝-想搞设计PPT(倒卖必究)-35"/>
          <p:cNvSpPr txBox="1">
            <a:spLocks noChangeArrowheads="1"/>
          </p:cNvSpPr>
          <p:nvPr/>
        </p:nvSpPr>
        <p:spPr bwMode="auto">
          <a:xfrm>
            <a:off x="7399255" y="2709143"/>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000">
                <a:solidFill>
                  <a:srgbClr val="15548D"/>
                </a:solidFill>
                <a:latin typeface="+mj-ea"/>
                <a:ea typeface="+mj-ea"/>
              </a:rPr>
              <a:t>研究方法</a:t>
            </a:r>
          </a:p>
        </p:txBody>
      </p:sp>
      <p:cxnSp>
        <p:nvCxnSpPr>
          <p:cNvPr id="36" name="淘宝-想搞设计PPT(倒卖必究)-36"/>
          <p:cNvCxnSpPr/>
          <p:nvPr/>
        </p:nvCxnSpPr>
        <p:spPr>
          <a:xfrm>
            <a:off x="7894443" y="3134155"/>
            <a:ext cx="220212"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pic>
        <p:nvPicPr>
          <p:cNvPr id="76" name="Picture 75" descr="677d22b86e9b106229962a7c.jpg"/>
          <p:cNvPicPr>
            <a:picLocks noChangeAspect="1"/>
          </p:cNvPicPr>
          <p:nvPr/>
        </p:nvPicPr>
        <p:blipFill>
          <a:blip r:embed="rId4"/>
          <a:stretch>
            <a:fillRect/>
          </a:stretch>
        </p:blipFill>
        <p:spPr>
          <a:xfrm>
            <a:off x="431540" y="1428020"/>
            <a:ext cx="1442498" cy="901561"/>
          </a:xfrm>
          <a:prstGeom prst="rect">
            <a:avLst/>
          </a:prstGeom>
        </p:spPr>
      </p:pic>
      <p:pic>
        <p:nvPicPr>
          <p:cNvPr id="77" name="Picture 76" descr="66745245a81f4d16e80bf408.jpg"/>
          <p:cNvPicPr>
            <a:picLocks noChangeAspect="1"/>
          </p:cNvPicPr>
          <p:nvPr/>
        </p:nvPicPr>
        <p:blipFill>
          <a:blip r:embed="rId5"/>
          <a:stretch>
            <a:fillRect/>
          </a:stretch>
        </p:blipFill>
        <p:spPr>
          <a:xfrm>
            <a:off x="2723714" y="1428020"/>
            <a:ext cx="1442498" cy="901561"/>
          </a:xfrm>
          <a:prstGeom prst="rect">
            <a:avLst/>
          </a:prstGeom>
        </p:spPr>
      </p:pic>
      <p:pic>
        <p:nvPicPr>
          <p:cNvPr id="78" name="Picture 77" descr="677d22b86e9b106229962a82.jpg"/>
          <p:cNvPicPr>
            <a:picLocks noChangeAspect="1"/>
          </p:cNvPicPr>
          <p:nvPr/>
        </p:nvPicPr>
        <p:blipFill>
          <a:blip r:embed="rId6"/>
          <a:stretch>
            <a:fillRect/>
          </a:stretch>
        </p:blipFill>
        <p:spPr>
          <a:xfrm>
            <a:off x="5015888" y="1428020"/>
            <a:ext cx="1442498" cy="901561"/>
          </a:xfrm>
          <a:prstGeom prst="rect">
            <a:avLst/>
          </a:prstGeom>
        </p:spPr>
      </p:pic>
      <p:pic>
        <p:nvPicPr>
          <p:cNvPr id="79" name="Picture 78" descr="666f4edec84d24d39597ce1a.jpg"/>
          <p:cNvPicPr>
            <a:picLocks noChangeAspect="1"/>
          </p:cNvPicPr>
          <p:nvPr/>
        </p:nvPicPr>
        <p:blipFill>
          <a:blip r:embed="rId7"/>
          <a:stretch>
            <a:fillRect/>
          </a:stretch>
        </p:blipFill>
        <p:spPr>
          <a:xfrm>
            <a:off x="7298537" y="1428020"/>
            <a:ext cx="1442498" cy="9015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淘宝-想搞设计PPT(倒卖必究)-73"/>
          <p:cNvSpPr txBox="1">
            <a:spLocks noChangeArrowheads="1"/>
          </p:cNvSpPr>
          <p:nvPr/>
        </p:nvSpPr>
        <p:spPr bwMode="auto">
          <a:xfrm>
            <a:off x="3222913" y="87313"/>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800" b="1">
                <a:solidFill>
                  <a:schemeClr val="tx1">
                    <a:lumMod val="85000"/>
                    <a:lumOff val="15000"/>
                  </a:schemeClr>
                </a:solidFill>
                <a:latin typeface="+mj-ea"/>
                <a:ea typeface="+mj-ea"/>
              </a:rPr>
              <a:t>研究方法及过程</a:t>
            </a:r>
          </a:p>
        </p:txBody>
      </p:sp>
      <p:sp>
        <p:nvSpPr>
          <p:cNvPr id="74" name="淘宝-想搞设计PPT(倒卖必究)-74"/>
          <p:cNvSpPr txBox="1">
            <a:spLocks noChangeArrowheads="1"/>
          </p:cNvSpPr>
          <p:nvPr/>
        </p:nvSpPr>
        <p:spPr bwMode="auto">
          <a:xfrm>
            <a:off x="3455860" y="532859"/>
            <a:ext cx="22322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a:solidFill>
                  <a:schemeClr val="tx1">
                    <a:lumMod val="85000"/>
                    <a:lumOff val="15000"/>
                  </a:schemeClr>
                </a:solidFill>
                <a:ea typeface="方正兰亭黑_GBK"/>
              </a:rPr>
              <a:t>Research methods and processes</a:t>
            </a:r>
          </a:p>
        </p:txBody>
      </p:sp>
      <p:cxnSp>
        <p:nvCxnSpPr>
          <p:cNvPr id="75" name="淘宝-想搞设计PPT(倒卖必究)-75"/>
          <p:cNvCxnSpPr/>
          <p:nvPr/>
        </p:nvCxnSpPr>
        <p:spPr>
          <a:xfrm>
            <a:off x="4433191" y="838402"/>
            <a:ext cx="277619"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sp>
        <p:nvSpPr>
          <p:cNvPr id="37" name="淘宝-想搞设计PPT(倒卖必究)-37"/>
          <p:cNvSpPr>
            <a:spLocks noChangeArrowheads="1"/>
          </p:cNvSpPr>
          <p:nvPr/>
        </p:nvSpPr>
        <p:spPr bwMode="auto">
          <a:xfrm>
            <a:off x="1475718" y="2368166"/>
            <a:ext cx="984168" cy="992974"/>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38" name="淘宝-想搞设计PPT(倒卖必究)-38"/>
          <p:cNvSpPr>
            <a:spLocks noChangeArrowheads="1"/>
          </p:cNvSpPr>
          <p:nvPr/>
        </p:nvSpPr>
        <p:spPr bwMode="auto">
          <a:xfrm>
            <a:off x="3297874" y="2364766"/>
            <a:ext cx="984168" cy="992974"/>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0" name="淘宝-想搞设计PPT(倒卖必究)-40"/>
          <p:cNvSpPr/>
          <p:nvPr/>
        </p:nvSpPr>
        <p:spPr bwMode="auto">
          <a:xfrm>
            <a:off x="974283" y="1856362"/>
            <a:ext cx="2034628" cy="1144300"/>
          </a:xfrm>
          <a:custGeom>
            <a:avLst/>
            <a:gdLst>
              <a:gd name="T0" fmla="*/ 583 w 597"/>
              <a:gd name="T1" fmla="*/ 291 h 333"/>
              <a:gd name="T2" fmla="*/ 291 w 597"/>
              <a:gd name="T3" fmla="*/ 0 h 333"/>
              <a:gd name="T4" fmla="*/ 0 w 597"/>
              <a:gd name="T5" fmla="*/ 291 h 333"/>
              <a:gd name="T6" fmla="*/ 49 w 597"/>
              <a:gd name="T7" fmla="*/ 291 h 333"/>
              <a:gd name="T8" fmla="*/ 291 w 597"/>
              <a:gd name="T9" fmla="*/ 49 h 333"/>
              <a:gd name="T10" fmla="*/ 534 w 597"/>
              <a:gd name="T11" fmla="*/ 291 h 333"/>
              <a:gd name="T12" fmla="*/ 520 w 597"/>
              <a:gd name="T13" fmla="*/ 291 h 333"/>
              <a:gd name="T14" fmla="*/ 559 w 597"/>
              <a:gd name="T15" fmla="*/ 333 h 333"/>
              <a:gd name="T16" fmla="*/ 597 w 597"/>
              <a:gd name="T17" fmla="*/ 291 h 333"/>
              <a:gd name="T18" fmla="*/ 583 w 597"/>
              <a:gd name="T19"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33">
                <a:moveTo>
                  <a:pt x="583" y="291"/>
                </a:moveTo>
                <a:cubicBezTo>
                  <a:pt x="583" y="130"/>
                  <a:pt x="453" y="0"/>
                  <a:pt x="291" y="0"/>
                </a:cubicBezTo>
                <a:cubicBezTo>
                  <a:pt x="130" y="0"/>
                  <a:pt x="0" y="130"/>
                  <a:pt x="0" y="291"/>
                </a:cubicBezTo>
                <a:cubicBezTo>
                  <a:pt x="49" y="291"/>
                  <a:pt x="49" y="291"/>
                  <a:pt x="49" y="291"/>
                </a:cubicBezTo>
                <a:cubicBezTo>
                  <a:pt x="49" y="157"/>
                  <a:pt x="158" y="49"/>
                  <a:pt x="291" y="49"/>
                </a:cubicBezTo>
                <a:cubicBezTo>
                  <a:pt x="425" y="49"/>
                  <a:pt x="534" y="157"/>
                  <a:pt x="534" y="291"/>
                </a:cubicBezTo>
                <a:cubicBezTo>
                  <a:pt x="520" y="291"/>
                  <a:pt x="520" y="291"/>
                  <a:pt x="520" y="291"/>
                </a:cubicBezTo>
                <a:cubicBezTo>
                  <a:pt x="559" y="333"/>
                  <a:pt x="559" y="333"/>
                  <a:pt x="559" y="333"/>
                </a:cubicBezTo>
                <a:cubicBezTo>
                  <a:pt x="597" y="291"/>
                  <a:pt x="597" y="291"/>
                  <a:pt x="597" y="291"/>
                </a:cubicBezTo>
                <a:lnTo>
                  <a:pt x="583" y="291"/>
                </a:lnTo>
                <a:close/>
              </a:path>
            </a:pathLst>
          </a:cu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淘宝-想搞设计PPT(倒卖必究)-41"/>
          <p:cNvSpPr>
            <a:spLocks noChangeArrowheads="1"/>
          </p:cNvSpPr>
          <p:nvPr/>
        </p:nvSpPr>
        <p:spPr bwMode="auto">
          <a:xfrm>
            <a:off x="5113231" y="2368166"/>
            <a:ext cx="985867" cy="992974"/>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2" name="淘宝-想搞设计PPT(倒卖必究)-42"/>
          <p:cNvSpPr>
            <a:spLocks noChangeArrowheads="1"/>
          </p:cNvSpPr>
          <p:nvPr/>
        </p:nvSpPr>
        <p:spPr bwMode="auto">
          <a:xfrm>
            <a:off x="6937087" y="2364766"/>
            <a:ext cx="984168" cy="992974"/>
          </a:xfrm>
          <a:prstGeom prst="ellipse">
            <a:avLst/>
          </a:prstGeom>
          <a:solidFill>
            <a:srgbClr val="15548D"/>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3" name="淘宝-想搞设计PPT(倒卖必究)-43"/>
          <p:cNvSpPr/>
          <p:nvPr/>
        </p:nvSpPr>
        <p:spPr bwMode="auto">
          <a:xfrm>
            <a:off x="4616895" y="1863179"/>
            <a:ext cx="2029527" cy="1144300"/>
          </a:xfrm>
          <a:custGeom>
            <a:avLst/>
            <a:gdLst>
              <a:gd name="T0" fmla="*/ 582 w 596"/>
              <a:gd name="T1" fmla="*/ 291 h 333"/>
              <a:gd name="T2" fmla="*/ 291 w 596"/>
              <a:gd name="T3" fmla="*/ 0 h 333"/>
              <a:gd name="T4" fmla="*/ 0 w 596"/>
              <a:gd name="T5" fmla="*/ 266 h 333"/>
              <a:gd name="T6" fmla="*/ 24 w 596"/>
              <a:gd name="T7" fmla="*/ 240 h 333"/>
              <a:gd name="T8" fmla="*/ 49 w 596"/>
              <a:gd name="T9" fmla="*/ 268 h 333"/>
              <a:gd name="T10" fmla="*/ 291 w 596"/>
              <a:gd name="T11" fmla="*/ 49 h 333"/>
              <a:gd name="T12" fmla="*/ 533 w 596"/>
              <a:gd name="T13" fmla="*/ 291 h 333"/>
              <a:gd name="T14" fmla="*/ 520 w 596"/>
              <a:gd name="T15" fmla="*/ 291 h 333"/>
              <a:gd name="T16" fmla="*/ 558 w 596"/>
              <a:gd name="T17" fmla="*/ 333 h 333"/>
              <a:gd name="T18" fmla="*/ 596 w 596"/>
              <a:gd name="T19" fmla="*/ 291 h 333"/>
              <a:gd name="T20" fmla="*/ 582 w 596"/>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82" y="291"/>
                </a:moveTo>
                <a:cubicBezTo>
                  <a:pt x="582" y="130"/>
                  <a:pt x="452" y="0"/>
                  <a:pt x="291" y="0"/>
                </a:cubicBezTo>
                <a:cubicBezTo>
                  <a:pt x="138" y="0"/>
                  <a:pt x="13" y="117"/>
                  <a:pt x="0" y="266"/>
                </a:cubicBezTo>
                <a:cubicBezTo>
                  <a:pt x="24" y="240"/>
                  <a:pt x="24" y="240"/>
                  <a:pt x="24" y="240"/>
                </a:cubicBezTo>
                <a:cubicBezTo>
                  <a:pt x="49" y="268"/>
                  <a:pt x="49" y="268"/>
                  <a:pt x="49" y="268"/>
                </a:cubicBezTo>
                <a:cubicBezTo>
                  <a:pt x="61" y="145"/>
                  <a:pt x="165" y="49"/>
                  <a:pt x="291" y="49"/>
                </a:cubicBezTo>
                <a:cubicBezTo>
                  <a:pt x="425" y="49"/>
                  <a:pt x="533" y="157"/>
                  <a:pt x="533" y="291"/>
                </a:cubicBezTo>
                <a:cubicBezTo>
                  <a:pt x="520" y="291"/>
                  <a:pt x="520" y="291"/>
                  <a:pt x="520" y="291"/>
                </a:cubicBezTo>
                <a:cubicBezTo>
                  <a:pt x="558" y="333"/>
                  <a:pt x="558" y="333"/>
                  <a:pt x="558" y="333"/>
                </a:cubicBezTo>
                <a:cubicBezTo>
                  <a:pt x="596" y="291"/>
                  <a:pt x="596" y="291"/>
                  <a:pt x="596" y="291"/>
                </a:cubicBezTo>
                <a:lnTo>
                  <a:pt x="582" y="291"/>
                </a:lnTo>
                <a:close/>
              </a:path>
            </a:pathLst>
          </a:cu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4" name="淘宝-想搞设计PPT(倒卖必究)-44"/>
          <p:cNvSpPr/>
          <p:nvPr/>
        </p:nvSpPr>
        <p:spPr bwMode="auto">
          <a:xfrm>
            <a:off x="2796440" y="2721828"/>
            <a:ext cx="2031228" cy="1144300"/>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5" name="淘宝-想搞设计PPT(倒卖必究)-45"/>
          <p:cNvSpPr/>
          <p:nvPr/>
        </p:nvSpPr>
        <p:spPr bwMode="auto">
          <a:xfrm>
            <a:off x="6435652" y="2721828"/>
            <a:ext cx="2031228" cy="1144300"/>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4" y="216"/>
                  <a:pt x="139" y="333"/>
                  <a:pt x="291" y="333"/>
                </a:cubicBezTo>
                <a:cubicBezTo>
                  <a:pt x="452" y="333"/>
                  <a:pt x="582" y="202"/>
                  <a:pt x="582" y="41"/>
                </a:cubicBezTo>
                <a:cubicBezTo>
                  <a:pt x="596" y="41"/>
                  <a:pt x="596" y="41"/>
                  <a:pt x="596" y="41"/>
                </a:cubicBezTo>
                <a:lnTo>
                  <a:pt x="558" y="0"/>
                </a:lnTo>
                <a:close/>
              </a:path>
            </a:pathLst>
          </a:cu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7" name="淘宝-想搞设计PPT(倒卖必究)-47"/>
          <p:cNvSpPr/>
          <p:nvPr/>
        </p:nvSpPr>
        <p:spPr>
          <a:xfrm>
            <a:off x="785168" y="3862504"/>
            <a:ext cx="2414561" cy="819455"/>
          </a:xfrm>
          <a:prstGeom prst="rect">
            <a:avLst/>
          </a:prstGeom>
        </p:spPr>
        <p:txBody>
          <a:bodyPr wrap="square">
            <a:spAutoFit/>
          </a:bodyPr>
          <a:lstStyle/>
          <a:p>
            <a:pPr algn="ct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sz="1050">
              <a:solidFill>
                <a:schemeClr val="tx1">
                  <a:lumMod val="85000"/>
                  <a:lumOff val="15000"/>
                </a:schemeClr>
              </a:solidFill>
            </a:endParaRPr>
          </a:p>
        </p:txBody>
      </p:sp>
      <p:sp>
        <p:nvSpPr>
          <p:cNvPr id="48" name="淘宝-想搞设计PPT(倒卖必究)-48"/>
          <p:cNvSpPr txBox="1">
            <a:spLocks noChangeArrowheads="1"/>
          </p:cNvSpPr>
          <p:nvPr/>
        </p:nvSpPr>
        <p:spPr bwMode="auto">
          <a:xfrm>
            <a:off x="1111863" y="3539716"/>
            <a:ext cx="1761172" cy="369332"/>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zh-CN" altLang="en-US" sz="1800" b="1">
                <a:solidFill>
                  <a:schemeClr val="tx1">
                    <a:lumMod val="85000"/>
                    <a:lumOff val="15000"/>
                  </a:schemeClr>
                </a:solidFill>
                <a:latin typeface="+mj-ea"/>
                <a:ea typeface="+mj-ea"/>
              </a:rPr>
              <a:t>课题调研</a:t>
            </a:r>
          </a:p>
        </p:txBody>
      </p:sp>
      <p:sp>
        <p:nvSpPr>
          <p:cNvPr id="49" name="淘宝-想搞设计PPT(倒卖必究)-49"/>
          <p:cNvSpPr/>
          <p:nvPr/>
        </p:nvSpPr>
        <p:spPr>
          <a:xfrm>
            <a:off x="2636825" y="1430664"/>
            <a:ext cx="2414561" cy="819455"/>
          </a:xfrm>
          <a:prstGeom prst="rect">
            <a:avLst/>
          </a:prstGeom>
        </p:spPr>
        <p:txBody>
          <a:bodyPr wrap="square">
            <a:spAutoFit/>
          </a:bodyPr>
          <a:lstStyle/>
          <a:p>
            <a:pPr algn="ct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sz="1050">
              <a:solidFill>
                <a:schemeClr val="tx1">
                  <a:lumMod val="85000"/>
                  <a:lumOff val="15000"/>
                </a:schemeClr>
              </a:solidFill>
            </a:endParaRPr>
          </a:p>
        </p:txBody>
      </p:sp>
      <p:sp>
        <p:nvSpPr>
          <p:cNvPr id="50" name="淘宝-想搞设计PPT(倒卖必究)-50"/>
          <p:cNvSpPr txBox="1">
            <a:spLocks noChangeArrowheads="1"/>
          </p:cNvSpPr>
          <p:nvPr/>
        </p:nvSpPr>
        <p:spPr bwMode="auto">
          <a:xfrm>
            <a:off x="2963521" y="1107876"/>
            <a:ext cx="1761172" cy="369332"/>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zh-CN" altLang="en-US" sz="1800" b="1">
                <a:solidFill>
                  <a:schemeClr val="tx1">
                    <a:lumMod val="85000"/>
                    <a:lumOff val="15000"/>
                  </a:schemeClr>
                </a:solidFill>
                <a:latin typeface="+mj-ea"/>
                <a:ea typeface="+mj-ea"/>
              </a:rPr>
              <a:t>实验论证</a:t>
            </a:r>
          </a:p>
        </p:txBody>
      </p:sp>
      <p:sp>
        <p:nvSpPr>
          <p:cNvPr id="51" name="淘宝-想搞设计PPT(倒卖必究)-51"/>
          <p:cNvSpPr/>
          <p:nvPr/>
        </p:nvSpPr>
        <p:spPr>
          <a:xfrm>
            <a:off x="4452182" y="3847768"/>
            <a:ext cx="2414561" cy="819455"/>
          </a:xfrm>
          <a:prstGeom prst="rect">
            <a:avLst/>
          </a:prstGeom>
        </p:spPr>
        <p:txBody>
          <a:bodyPr wrap="square">
            <a:spAutoFit/>
          </a:bodyPr>
          <a:lstStyle/>
          <a:p>
            <a:pPr algn="ct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sz="1050">
              <a:solidFill>
                <a:schemeClr val="tx1">
                  <a:lumMod val="85000"/>
                  <a:lumOff val="15000"/>
                </a:schemeClr>
              </a:solidFill>
            </a:endParaRPr>
          </a:p>
        </p:txBody>
      </p:sp>
      <p:sp>
        <p:nvSpPr>
          <p:cNvPr id="52" name="淘宝-想搞设计PPT(倒卖必究)-52"/>
          <p:cNvSpPr txBox="1">
            <a:spLocks noChangeArrowheads="1"/>
          </p:cNvSpPr>
          <p:nvPr/>
        </p:nvSpPr>
        <p:spPr bwMode="auto">
          <a:xfrm>
            <a:off x="4778877" y="3524980"/>
            <a:ext cx="1761172" cy="369332"/>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zh-CN" altLang="en-US" sz="1800" b="1">
                <a:solidFill>
                  <a:schemeClr val="tx1">
                    <a:lumMod val="85000"/>
                    <a:lumOff val="15000"/>
                  </a:schemeClr>
                </a:solidFill>
                <a:latin typeface="+mj-ea"/>
                <a:ea typeface="+mj-ea"/>
              </a:rPr>
              <a:t>检查调解</a:t>
            </a:r>
          </a:p>
        </p:txBody>
      </p:sp>
      <p:sp>
        <p:nvSpPr>
          <p:cNvPr id="53" name="淘宝-想搞设计PPT(倒卖必究)-53"/>
          <p:cNvSpPr/>
          <p:nvPr/>
        </p:nvSpPr>
        <p:spPr>
          <a:xfrm>
            <a:off x="6243985" y="1430664"/>
            <a:ext cx="2414561" cy="819455"/>
          </a:xfrm>
          <a:prstGeom prst="rect">
            <a:avLst/>
          </a:prstGeom>
        </p:spPr>
        <p:txBody>
          <a:bodyPr wrap="square">
            <a:spAutoFit/>
          </a:bodyPr>
          <a:lstStyle/>
          <a:p>
            <a:pPr algn="ctr">
              <a:lnSpc>
                <a:spcPct val="150000"/>
              </a:lnSpc>
            </a:pPr>
            <a:r>
              <a:rPr lang="en-US" altLang="zh-CN" sz="1050">
                <a:solidFill>
                  <a:schemeClr val="tx1">
                    <a:lumMod val="85000"/>
                    <a:lumOff val="15000"/>
                  </a:schemeClr>
                </a:solidFill>
              </a:rPr>
              <a:t>Lorem ipsum dolor sit amet, consectetur adipiscing elit. Donec luctus nibh sit amet sem.</a:t>
            </a:r>
            <a:endParaRPr lang="zh-CN" altLang="en-US" sz="1050">
              <a:solidFill>
                <a:schemeClr val="tx1">
                  <a:lumMod val="85000"/>
                  <a:lumOff val="15000"/>
                </a:schemeClr>
              </a:solidFill>
            </a:endParaRPr>
          </a:p>
        </p:txBody>
      </p:sp>
      <p:sp>
        <p:nvSpPr>
          <p:cNvPr id="54" name="淘宝-想搞设计PPT(倒卖必究)-54"/>
          <p:cNvSpPr txBox="1">
            <a:spLocks noChangeArrowheads="1"/>
          </p:cNvSpPr>
          <p:nvPr/>
        </p:nvSpPr>
        <p:spPr bwMode="auto">
          <a:xfrm>
            <a:off x="6540049" y="1107876"/>
            <a:ext cx="1761172" cy="369332"/>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zh-CN" altLang="en-US" sz="1800" b="1">
                <a:solidFill>
                  <a:schemeClr val="tx1">
                    <a:lumMod val="85000"/>
                    <a:lumOff val="15000"/>
                  </a:schemeClr>
                </a:solidFill>
                <a:latin typeface="+mj-ea"/>
                <a:ea typeface="+mj-ea"/>
              </a:rPr>
              <a:t>撰写论文</a:t>
            </a:r>
          </a:p>
        </p:txBody>
      </p:sp>
      <p:grpSp>
        <p:nvGrpSpPr>
          <p:cNvPr id="55" name="组合 54"/>
          <p:cNvGrpSpPr/>
          <p:nvPr/>
        </p:nvGrpSpPr>
        <p:grpSpPr>
          <a:xfrm>
            <a:off x="3588699" y="2675558"/>
            <a:ext cx="402518" cy="404299"/>
            <a:chOff x="5394325" y="2859088"/>
            <a:chExt cx="358775" cy="360362"/>
          </a:xfrm>
          <a:solidFill>
            <a:schemeClr val="bg1"/>
          </a:solidFill>
        </p:grpSpPr>
        <p:sp>
          <p:nvSpPr>
            <p:cNvPr id="56" name="淘宝-想搞设计PPT(倒卖必究)-56"/>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7" name="淘宝-想搞设计PPT(倒卖必究)-57"/>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8" name="淘宝-想搞设计PPT(倒卖必究)-58"/>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9" name="淘宝-想搞设计PPT(倒卖必究)-59"/>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0" name="淘宝-想搞设计PPT(倒卖必究)-60"/>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1" name="淘宝-想搞设计PPT(倒卖必究)-61"/>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62" name="组合 61"/>
          <p:cNvGrpSpPr/>
          <p:nvPr/>
        </p:nvGrpSpPr>
        <p:grpSpPr>
          <a:xfrm>
            <a:off x="5404686" y="2663175"/>
            <a:ext cx="402956" cy="402956"/>
            <a:chOff x="5394312" y="2141343"/>
            <a:chExt cx="359165" cy="359165"/>
          </a:xfrm>
          <a:solidFill>
            <a:schemeClr val="bg1"/>
          </a:solidFill>
        </p:grpSpPr>
        <p:sp>
          <p:nvSpPr>
            <p:cNvPr id="63" name="淘宝-想搞设计PPT(倒卖必究)-63"/>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4" name="淘宝-想搞设计PPT(倒卖必究)-64"/>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5" name="淘宝-想搞设计PPT(倒卖必究)-65"/>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66" name="淘宝-想搞设计PPT(倒卖必究)-66"/>
          <p:cNvSpPr/>
          <p:nvPr/>
        </p:nvSpPr>
        <p:spPr bwMode="auto">
          <a:xfrm>
            <a:off x="7227021" y="2659995"/>
            <a:ext cx="404300" cy="40251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67" name="组合 66"/>
          <p:cNvGrpSpPr/>
          <p:nvPr/>
        </p:nvGrpSpPr>
        <p:grpSpPr>
          <a:xfrm>
            <a:off x="1752675" y="2676901"/>
            <a:ext cx="402956" cy="402956"/>
            <a:chOff x="2473104" y="2145028"/>
            <a:chExt cx="359165" cy="359165"/>
          </a:xfrm>
          <a:solidFill>
            <a:schemeClr val="bg1"/>
          </a:solidFill>
        </p:grpSpPr>
        <p:sp>
          <p:nvSpPr>
            <p:cNvPr id="68" name="淘宝-想搞设计PPT(倒卖必究)-68"/>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9" name="淘宝-想搞设计PPT(倒卖必究)-69"/>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9" name="淘宝-想搞设计PPT(倒卖必究)-39"/>
          <p:cNvSpPr>
            <a:spLocks noChangeArrowheads="1"/>
          </p:cNvSpPr>
          <p:nvPr/>
        </p:nvSpPr>
        <p:spPr bwMode="auto">
          <a:xfrm>
            <a:off x="980563" y="2942346"/>
            <a:ext cx="154018" cy="154066"/>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6" name="淘宝-想搞设计PPT(倒卖必究)-46"/>
          <p:cNvSpPr>
            <a:spLocks noChangeArrowheads="1"/>
          </p:cNvSpPr>
          <p:nvPr/>
        </p:nvSpPr>
        <p:spPr bwMode="auto">
          <a:xfrm>
            <a:off x="8268672" y="2505929"/>
            <a:ext cx="154018" cy="154066"/>
          </a:xfrm>
          <a:prstGeom prst="ellipse">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p:cNvSpPr/>
          <p:nvPr/>
        </p:nvSpPr>
        <p:spPr>
          <a:xfrm rot="5400000">
            <a:off x="3285066" y="-715433"/>
            <a:ext cx="2573867" cy="91440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txBox="1">
            <a:spLocks noChangeArrowheads="1"/>
          </p:cNvSpPr>
          <p:nvPr/>
        </p:nvSpPr>
        <p:spPr bwMode="auto">
          <a:xfrm>
            <a:off x="2402175" y="1888069"/>
            <a:ext cx="4339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a:solidFill>
                  <a:schemeClr val="accent1"/>
                </a:solidFill>
                <a:latin typeface="+mj-ea"/>
                <a:ea typeface="+mj-ea"/>
              </a:rPr>
              <a:t>研究成果展示及应用</a:t>
            </a:r>
          </a:p>
        </p:txBody>
      </p:sp>
      <p:sp>
        <p:nvSpPr>
          <p:cNvPr id="21" name="淘宝-想搞设计PPT(倒卖必究)-21"/>
          <p:cNvSpPr txBox="1">
            <a:spLocks noChangeArrowheads="1"/>
          </p:cNvSpPr>
          <p:nvPr/>
        </p:nvSpPr>
        <p:spPr bwMode="auto">
          <a:xfrm>
            <a:off x="2688023" y="2503133"/>
            <a:ext cx="37679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200" spc="300">
                <a:solidFill>
                  <a:schemeClr val="accent1"/>
                </a:solidFill>
                <a:latin typeface="方正准圆简体" panose="03000509000000000000" pitchFamily="65" charset="-122"/>
                <a:ea typeface="方正准圆简体" panose="03000509000000000000" pitchFamily="65" charset="-122"/>
              </a:rPr>
              <a:t>Research methods and processes</a:t>
            </a:r>
          </a:p>
        </p:txBody>
      </p:sp>
      <p:sp>
        <p:nvSpPr>
          <p:cNvPr id="22" name="淘宝-想搞设计PPT(倒卖必究)-22"/>
          <p:cNvSpPr/>
          <p:nvPr/>
        </p:nvSpPr>
        <p:spPr>
          <a:xfrm>
            <a:off x="2633102" y="2811902"/>
            <a:ext cx="3877797" cy="552011"/>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dirty="0">
                <a:ln>
                  <a:noFill/>
                </a:ln>
                <a:solidFill>
                  <a:schemeClr val="tx1">
                    <a:lumMod val="85000"/>
                    <a:lumOff val="15000"/>
                  </a:schemeClr>
                </a:solidFill>
                <a:effectLst/>
                <a:uLnTx/>
                <a:uFillTx/>
                <a:cs typeface="Arial" panose="020B0604020202020204" pitchFamily="34" charset="0"/>
              </a:rPr>
              <a:t>Lorem ipsum dolor sit </a:t>
            </a:r>
            <a:r>
              <a:rPr kumimoji="0" lang="en-US" altLang="zh-CN" sz="1050" b="0" i="0" u="none" strike="noStrike" kern="0" cap="none" spc="0" normalizeH="0" baseline="0" noProof="0" dirty="0" err="1">
                <a:ln>
                  <a:noFill/>
                </a:ln>
                <a:solidFill>
                  <a:schemeClr val="tx1">
                    <a:lumMod val="85000"/>
                    <a:lumOff val="15000"/>
                  </a:schemeClr>
                </a:solidFill>
                <a:effectLst/>
                <a:uLnTx/>
                <a:uFillTx/>
                <a:cs typeface="Arial" panose="020B0604020202020204" pitchFamily="34" charset="0"/>
              </a:rPr>
              <a:t>amet</a:t>
            </a:r>
            <a:r>
              <a:rPr kumimoji="0" lang="en-US" altLang="zh-CN" sz="1050" b="0" i="0" u="none" strike="noStrike" kern="0" cap="none" spc="0" normalizeH="0" baseline="0" noProof="0">
                <a:ln>
                  <a:noFill/>
                </a:ln>
                <a:solidFill>
                  <a:schemeClr val="tx1">
                    <a:lumMod val="85000"/>
                    <a:lumOff val="15000"/>
                  </a:schemeClr>
                </a:solidFill>
                <a:effectLst/>
                <a:uLnTx/>
                <a:uFillTx/>
                <a:cs typeface="Arial" panose="020B0604020202020204" pitchFamily="34" charset="0"/>
              </a:rPr>
              <a:t>, consectetuer adipiscing elit. Aenean commodo ligula eget dolor</a:t>
            </a:r>
            <a:endParaRPr kumimoji="0" lang="zh-CN" altLang="en-US" sz="1400" b="0" i="0" u="none" strike="noStrike" kern="0" cap="none" spc="0" normalizeH="0" baseline="0" noProof="0">
              <a:ln>
                <a:noFill/>
              </a:ln>
              <a:solidFill>
                <a:schemeClr val="tx1">
                  <a:lumMod val="85000"/>
                  <a:lumOff val="15000"/>
                </a:schemeClr>
              </a:solidFill>
              <a:effectLst/>
              <a:uLnTx/>
              <a:uFillTx/>
            </a:endParaRPr>
          </a:p>
        </p:txBody>
      </p:sp>
      <p:cxnSp>
        <p:nvCxnSpPr>
          <p:cNvPr id="23" name="淘宝-想搞设计PPT(倒卖必究)-23"/>
          <p:cNvCxnSpPr/>
          <p:nvPr/>
        </p:nvCxnSpPr>
        <p:spPr>
          <a:xfrm>
            <a:off x="4463537" y="2819169"/>
            <a:ext cx="216927" cy="0"/>
          </a:xfrm>
          <a:prstGeom prst="line">
            <a:avLst/>
          </a:prstGeom>
          <a:ln w="19050">
            <a:solidFill>
              <a:srgbClr val="15548D"/>
            </a:solidFill>
          </a:ln>
        </p:spPr>
        <p:style>
          <a:lnRef idx="1">
            <a:schemeClr val="accent1"/>
          </a:lnRef>
          <a:fillRef idx="0">
            <a:schemeClr val="accent1"/>
          </a:fillRef>
          <a:effectRef idx="0">
            <a:schemeClr val="accent1"/>
          </a:effectRef>
          <a:fontRef idx="minor">
            <a:schemeClr val="tx1"/>
          </a:fontRef>
        </p:style>
      </p:cxnSp>
      <p:pic>
        <p:nvPicPr>
          <p:cNvPr id="24" name="Picture 23" descr="华中科技大学.png"/>
          <p:cNvPicPr>
            <a:picLocks noChangeAspect="1"/>
          </p:cNvPicPr>
          <p:nvPr/>
        </p:nvPicPr>
        <p:blipFill>
          <a:blip r:embed="rId4"/>
          <a:stretch>
            <a:fillRect/>
          </a:stretch>
        </p:blipFill>
        <p:spPr>
          <a:xfrm>
            <a:off x="3716365" y="1111717"/>
            <a:ext cx="1711268" cy="3758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当图网 www.99ppt.com"/>
</p:tagLst>
</file>

<file path=ppt/theme/theme1.xml><?xml version="1.0" encoding="utf-8"?>
<a:theme xmlns:a="http://schemas.openxmlformats.org/drawingml/2006/main" name=".">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微软雅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TotalTime>
  <Words>980</Words>
  <Application>Microsoft Office PowerPoint</Application>
  <PresentationFormat>全屏显示(16:9)</PresentationFormat>
  <Paragraphs>122</Paragraphs>
  <Slides>15</Slides>
  <Notes>15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15</vt:i4>
      </vt:variant>
    </vt:vector>
  </HeadingPairs>
  <TitlesOfParts>
    <vt:vector size="23" baseType="lpstr">
      <vt:lpstr>Gill Sans</vt:lpstr>
      <vt:lpstr>方正兰亭黑_GBK</vt:lpstr>
      <vt:lpstr>方正准圆简体</vt:lpstr>
      <vt:lpstr>微软雅黑</vt:lpstr>
      <vt:lpstr>Arial</vt:lpstr>
      <vt:lpstr>Calibri</vt:lpstr>
      <vt:lpstr>Calibri Light</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1 pompeya</cp:lastModifiedBy>
  <cp:revision>28</cp:revision>
  <dcterms:created xsi:type="dcterms:W3CDTF">2017-06-30T01:20:00Z</dcterms:created>
  <dcterms:modified xsi:type="dcterms:W3CDTF">2025-02-22T08:01:03Z</dcterms:modified>
  <cp:category>淘宝店铺:想搞设计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FAC70D407B314D898B4D5F52BB42F06E</vt:lpwstr>
  </property>
  <property fmtid="{D5CDD505-2E9C-101B-9397-08002B2CF9AE}" pid="3" name="KSOProductBuildVer">
    <vt:lpwstr>2052-11.1.0.11115</vt:lpwstr>
  </property>
</Properties>
</file>